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0" r:id="rId4"/>
    <p:sldId id="265" r:id="rId5"/>
    <p:sldId id="266" r:id="rId6"/>
    <p:sldId id="267" r:id="rId7"/>
    <p:sldId id="269" r:id="rId8"/>
    <p:sldId id="264" r:id="rId9"/>
    <p:sldId id="271" r:id="rId10"/>
    <p:sldId id="272" r:id="rId11"/>
    <p:sldId id="260" r:id="rId12"/>
    <p:sldId id="262" r:id="rId13"/>
    <p:sldId id="268" r:id="rId14"/>
    <p:sldId id="261" r:id="rId15"/>
    <p:sldId id="273" r:id="rId16"/>
    <p:sldId id="25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2310" y="-1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28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650565944881889"/>
          <c:y val="0.12358592989751906"/>
          <c:w val="0.54136368110236222"/>
          <c:h val="0.812045471699958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3"/>
                <c:pt idx="0">
                  <c:v>с 1 по 4</c:v>
                </c:pt>
                <c:pt idx="1">
                  <c:v>с 5 по 7</c:v>
                </c:pt>
                <c:pt idx="2">
                  <c:v>с 8 по 11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Лист1!$A$2:$A$4</c15:f>
                <c15:dlblRangeCache>
                  <c:ptCount val="3"/>
                  <c:pt idx="0">
                    <c:v>с 1 по 4</c:v>
                  </c:pt>
                  <c:pt idx="1">
                    <c:v>с 5 по 7</c:v>
                  </c:pt>
                  <c:pt idx="2">
                    <c:v>с 8 по 11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ECA661-3AE9-4A95-B760-F3DF79A54EC9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44F7E2-B156-4B9E-A744-133C03985455}">
      <dgm:prSet phldrT="[Текст]"/>
      <dgm:spPr/>
      <dgm:t>
        <a:bodyPr/>
        <a:lstStyle/>
        <a:p>
          <a:r>
            <a:rPr lang="ru-RU" dirty="0" smtClean="0"/>
            <a:t>Хорошая адаптация</a:t>
          </a:r>
          <a:endParaRPr lang="ru-RU" dirty="0"/>
        </a:p>
      </dgm:t>
    </dgm:pt>
    <dgm:pt modelId="{F373D865-2BFC-42FC-9006-845ABB25CC7A}" type="parTrans" cxnId="{3F1A05F7-FCFD-401D-8AFC-21A30BD33CE7}">
      <dgm:prSet/>
      <dgm:spPr/>
      <dgm:t>
        <a:bodyPr/>
        <a:lstStyle/>
        <a:p>
          <a:endParaRPr lang="ru-RU"/>
        </a:p>
      </dgm:t>
    </dgm:pt>
    <dgm:pt modelId="{5F929A54-387A-41A4-8B6D-4144B53631BE}" type="sibTrans" cxnId="{3F1A05F7-FCFD-401D-8AFC-21A30BD33CE7}">
      <dgm:prSet/>
      <dgm:spPr/>
      <dgm:t>
        <a:bodyPr/>
        <a:lstStyle/>
        <a:p>
          <a:endParaRPr lang="ru-RU"/>
        </a:p>
      </dgm:t>
    </dgm:pt>
    <dgm:pt modelId="{91310C38-5EE1-455E-9F90-2EB1E433F60D}">
      <dgm:prSet phldrT="[Текст]"/>
      <dgm:spPr/>
      <dgm:t>
        <a:bodyPr/>
        <a:lstStyle/>
        <a:p>
          <a:r>
            <a:rPr lang="ru-RU" dirty="0" smtClean="0"/>
            <a:t>Учебная</a:t>
          </a:r>
          <a:endParaRPr lang="ru-RU" dirty="0"/>
        </a:p>
      </dgm:t>
    </dgm:pt>
    <dgm:pt modelId="{15CF84B0-288B-4005-AD98-B9D841FDF392}" type="parTrans" cxnId="{429372E3-044C-4FCC-B708-35CEE20AB42B}">
      <dgm:prSet/>
      <dgm:spPr/>
      <dgm:t>
        <a:bodyPr/>
        <a:lstStyle/>
        <a:p>
          <a:endParaRPr lang="ru-RU"/>
        </a:p>
      </dgm:t>
    </dgm:pt>
    <dgm:pt modelId="{E1011B21-74ED-493C-A195-FCEBD4783B3F}" type="sibTrans" cxnId="{429372E3-044C-4FCC-B708-35CEE20AB42B}">
      <dgm:prSet/>
      <dgm:spPr/>
      <dgm:t>
        <a:bodyPr/>
        <a:lstStyle/>
        <a:p>
          <a:endParaRPr lang="ru-RU"/>
        </a:p>
      </dgm:t>
    </dgm:pt>
    <dgm:pt modelId="{D6671A43-B00D-46EE-977B-D928B887F771}">
      <dgm:prSet phldrT="[Текст]"/>
      <dgm:spPr/>
      <dgm:t>
        <a:bodyPr/>
        <a:lstStyle/>
        <a:p>
          <a:r>
            <a:rPr lang="ru-RU" dirty="0" smtClean="0"/>
            <a:t>Социальная</a:t>
          </a:r>
          <a:endParaRPr lang="ru-RU" dirty="0"/>
        </a:p>
      </dgm:t>
    </dgm:pt>
    <dgm:pt modelId="{3C0C98FC-6D10-47B3-915F-7EECD49D2043}" type="parTrans" cxnId="{E01B4D16-8116-4047-B140-901559E817DD}">
      <dgm:prSet/>
      <dgm:spPr/>
      <dgm:t>
        <a:bodyPr/>
        <a:lstStyle/>
        <a:p>
          <a:endParaRPr lang="ru-RU"/>
        </a:p>
      </dgm:t>
    </dgm:pt>
    <dgm:pt modelId="{DDF32CD4-3040-4D50-976A-4BC07A1BCC85}" type="sibTrans" cxnId="{E01B4D16-8116-4047-B140-901559E817DD}">
      <dgm:prSet/>
      <dgm:spPr/>
      <dgm:t>
        <a:bodyPr/>
        <a:lstStyle/>
        <a:p>
          <a:endParaRPr lang="ru-RU"/>
        </a:p>
      </dgm:t>
    </dgm:pt>
    <dgm:pt modelId="{7EEDEBE5-DA86-4B39-883F-86838116DD9D}">
      <dgm:prSet phldrT="[Текст]"/>
      <dgm:spPr/>
      <dgm:t>
        <a:bodyPr/>
        <a:lstStyle/>
        <a:p>
          <a:r>
            <a:rPr lang="ru-RU" dirty="0" smtClean="0"/>
            <a:t>личностная</a:t>
          </a:r>
          <a:endParaRPr lang="ru-RU" dirty="0"/>
        </a:p>
      </dgm:t>
    </dgm:pt>
    <dgm:pt modelId="{D7A4DE12-9CA8-46BE-82EF-E3C56939660C}" type="parTrans" cxnId="{78388541-261A-491C-9E7C-3D8417C8D072}">
      <dgm:prSet/>
      <dgm:spPr/>
      <dgm:t>
        <a:bodyPr/>
        <a:lstStyle/>
        <a:p>
          <a:endParaRPr lang="ru-RU"/>
        </a:p>
      </dgm:t>
    </dgm:pt>
    <dgm:pt modelId="{44CF071F-6039-4DD5-BCD4-EC78C725D333}" type="sibTrans" cxnId="{78388541-261A-491C-9E7C-3D8417C8D072}">
      <dgm:prSet/>
      <dgm:spPr/>
      <dgm:t>
        <a:bodyPr/>
        <a:lstStyle/>
        <a:p>
          <a:endParaRPr lang="ru-RU"/>
        </a:p>
      </dgm:t>
    </dgm:pt>
    <dgm:pt modelId="{79B60FA1-A74B-4C6D-A7DD-FACB44E76FC5}" type="pres">
      <dgm:prSet presAssocID="{C6ECA661-3AE9-4A95-B760-F3DF79A54E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ADB68B-85F1-4E15-AAB2-DFA179371839}" type="pres">
      <dgm:prSet presAssocID="{1D44F7E2-B156-4B9E-A744-133C03985455}" presName="circle1" presStyleLbl="node1" presStyleIdx="0" presStyleCnt="1"/>
      <dgm:spPr/>
    </dgm:pt>
    <dgm:pt modelId="{232A121F-B4CB-4003-976D-7F5AD701C696}" type="pres">
      <dgm:prSet presAssocID="{1D44F7E2-B156-4B9E-A744-133C03985455}" presName="space" presStyleCnt="0"/>
      <dgm:spPr/>
    </dgm:pt>
    <dgm:pt modelId="{93A66D81-0EE1-47D2-B874-9B7EF7692294}" type="pres">
      <dgm:prSet presAssocID="{1D44F7E2-B156-4B9E-A744-133C03985455}" presName="rect1" presStyleLbl="alignAcc1" presStyleIdx="0" presStyleCnt="1"/>
      <dgm:spPr/>
      <dgm:t>
        <a:bodyPr/>
        <a:lstStyle/>
        <a:p>
          <a:endParaRPr lang="ru-RU"/>
        </a:p>
      </dgm:t>
    </dgm:pt>
    <dgm:pt modelId="{17E7F923-940A-430B-AC0A-F129BA811BB2}" type="pres">
      <dgm:prSet presAssocID="{1D44F7E2-B156-4B9E-A744-133C03985455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B88A7A-41D3-41FF-AEDD-F4BF64A0A371}" type="pres">
      <dgm:prSet presAssocID="{1D44F7E2-B156-4B9E-A744-133C03985455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F78315-D4BF-4A63-AFAD-4ECEDBB4C70C}" type="presOf" srcId="{C6ECA661-3AE9-4A95-B760-F3DF79A54EC9}" destId="{79B60FA1-A74B-4C6D-A7DD-FACB44E76FC5}" srcOrd="0" destOrd="0" presId="urn:microsoft.com/office/officeart/2005/8/layout/target3"/>
    <dgm:cxn modelId="{E01B4D16-8116-4047-B140-901559E817DD}" srcId="{1D44F7E2-B156-4B9E-A744-133C03985455}" destId="{D6671A43-B00D-46EE-977B-D928B887F771}" srcOrd="1" destOrd="0" parTransId="{3C0C98FC-6D10-47B3-915F-7EECD49D2043}" sibTransId="{DDF32CD4-3040-4D50-976A-4BC07A1BCC85}"/>
    <dgm:cxn modelId="{78388541-261A-491C-9E7C-3D8417C8D072}" srcId="{1D44F7E2-B156-4B9E-A744-133C03985455}" destId="{7EEDEBE5-DA86-4B39-883F-86838116DD9D}" srcOrd="2" destOrd="0" parTransId="{D7A4DE12-9CA8-46BE-82EF-E3C56939660C}" sibTransId="{44CF071F-6039-4DD5-BCD4-EC78C725D333}"/>
    <dgm:cxn modelId="{CD7EB293-079C-437D-8370-11CFD189B459}" type="presOf" srcId="{D6671A43-B00D-46EE-977B-D928B887F771}" destId="{68B88A7A-41D3-41FF-AEDD-F4BF64A0A371}" srcOrd="0" destOrd="1" presId="urn:microsoft.com/office/officeart/2005/8/layout/target3"/>
    <dgm:cxn modelId="{429372E3-044C-4FCC-B708-35CEE20AB42B}" srcId="{1D44F7E2-B156-4B9E-A744-133C03985455}" destId="{91310C38-5EE1-455E-9F90-2EB1E433F60D}" srcOrd="0" destOrd="0" parTransId="{15CF84B0-288B-4005-AD98-B9D841FDF392}" sibTransId="{E1011B21-74ED-493C-A195-FCEBD4783B3F}"/>
    <dgm:cxn modelId="{3F1A05F7-FCFD-401D-8AFC-21A30BD33CE7}" srcId="{C6ECA661-3AE9-4A95-B760-F3DF79A54EC9}" destId="{1D44F7E2-B156-4B9E-A744-133C03985455}" srcOrd="0" destOrd="0" parTransId="{F373D865-2BFC-42FC-9006-845ABB25CC7A}" sibTransId="{5F929A54-387A-41A4-8B6D-4144B53631BE}"/>
    <dgm:cxn modelId="{96EA59A7-AB18-4059-80FC-ADE9ADA485A8}" type="presOf" srcId="{1D44F7E2-B156-4B9E-A744-133C03985455}" destId="{17E7F923-940A-430B-AC0A-F129BA811BB2}" srcOrd="1" destOrd="0" presId="urn:microsoft.com/office/officeart/2005/8/layout/target3"/>
    <dgm:cxn modelId="{AE036172-B430-4334-8027-0E206C1E53A9}" type="presOf" srcId="{7EEDEBE5-DA86-4B39-883F-86838116DD9D}" destId="{68B88A7A-41D3-41FF-AEDD-F4BF64A0A371}" srcOrd="0" destOrd="2" presId="urn:microsoft.com/office/officeart/2005/8/layout/target3"/>
    <dgm:cxn modelId="{A8919CE6-C958-45CC-9F01-3EDE321D4B84}" type="presOf" srcId="{1D44F7E2-B156-4B9E-A744-133C03985455}" destId="{93A66D81-0EE1-47D2-B874-9B7EF7692294}" srcOrd="0" destOrd="0" presId="urn:microsoft.com/office/officeart/2005/8/layout/target3"/>
    <dgm:cxn modelId="{D06349A6-9EFF-4348-9C02-804B13410947}" type="presOf" srcId="{91310C38-5EE1-455E-9F90-2EB1E433F60D}" destId="{68B88A7A-41D3-41FF-AEDD-F4BF64A0A371}" srcOrd="0" destOrd="0" presId="urn:microsoft.com/office/officeart/2005/8/layout/target3"/>
    <dgm:cxn modelId="{778F08AD-A61A-4734-AF78-65E5DB43EF49}" type="presParOf" srcId="{79B60FA1-A74B-4C6D-A7DD-FACB44E76FC5}" destId="{5BADB68B-85F1-4E15-AAB2-DFA179371839}" srcOrd="0" destOrd="0" presId="urn:microsoft.com/office/officeart/2005/8/layout/target3"/>
    <dgm:cxn modelId="{D701B83C-034A-4AD6-B915-49430F45F6E1}" type="presParOf" srcId="{79B60FA1-A74B-4C6D-A7DD-FACB44E76FC5}" destId="{232A121F-B4CB-4003-976D-7F5AD701C696}" srcOrd="1" destOrd="0" presId="urn:microsoft.com/office/officeart/2005/8/layout/target3"/>
    <dgm:cxn modelId="{65C20D4A-021A-47FF-A161-92560A0F338E}" type="presParOf" srcId="{79B60FA1-A74B-4C6D-A7DD-FACB44E76FC5}" destId="{93A66D81-0EE1-47D2-B874-9B7EF7692294}" srcOrd="2" destOrd="0" presId="urn:microsoft.com/office/officeart/2005/8/layout/target3"/>
    <dgm:cxn modelId="{3844F41C-3DD3-4746-B20E-C34A8DC10705}" type="presParOf" srcId="{79B60FA1-A74B-4C6D-A7DD-FACB44E76FC5}" destId="{17E7F923-940A-430B-AC0A-F129BA811BB2}" srcOrd="3" destOrd="0" presId="urn:microsoft.com/office/officeart/2005/8/layout/target3"/>
    <dgm:cxn modelId="{A4856116-571C-43D3-A2E2-B304D31E4976}" type="presParOf" srcId="{79B60FA1-A74B-4C6D-A7DD-FACB44E76FC5}" destId="{68B88A7A-41D3-41FF-AEDD-F4BF64A0A371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A9BA9A-0393-4F01-96AD-29A7921B773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321F69-2497-4862-8395-717C0DE1FB73}">
      <dgm:prSet phldrT="[Текст]"/>
      <dgm:spPr/>
      <dgm:t>
        <a:bodyPr/>
        <a:lstStyle/>
        <a:p>
          <a:r>
            <a:rPr lang="ru-RU" dirty="0" smtClean="0"/>
            <a:t>Сравнение со средними данными</a:t>
          </a:r>
          <a:endParaRPr lang="ru-RU" dirty="0"/>
        </a:p>
      </dgm:t>
    </dgm:pt>
    <dgm:pt modelId="{9193DFD9-4EDB-45DF-9353-B5A88023046D}" type="parTrans" cxnId="{27C3F8FA-B555-4877-9849-D2C769822D61}">
      <dgm:prSet/>
      <dgm:spPr/>
      <dgm:t>
        <a:bodyPr/>
        <a:lstStyle/>
        <a:p>
          <a:endParaRPr lang="ru-RU"/>
        </a:p>
      </dgm:t>
    </dgm:pt>
    <dgm:pt modelId="{51331C01-8A06-4242-809B-022171FA5BB7}" type="sibTrans" cxnId="{27C3F8FA-B555-4877-9849-D2C769822D61}">
      <dgm:prSet/>
      <dgm:spPr/>
      <dgm:t>
        <a:bodyPr/>
        <a:lstStyle/>
        <a:p>
          <a:endParaRPr lang="ru-RU"/>
        </a:p>
      </dgm:t>
    </dgm:pt>
    <dgm:pt modelId="{EFDD8CB9-0403-48E5-83F7-577FCCB943B1}">
      <dgm:prSet phldrT="[Текст]"/>
      <dgm:spPr/>
      <dgm:t>
        <a:bodyPr/>
        <a:lstStyle/>
        <a:p>
          <a:r>
            <a:rPr lang="ru-RU" dirty="0" smtClean="0"/>
            <a:t>Динамика</a:t>
          </a:r>
          <a:endParaRPr lang="ru-RU" dirty="0"/>
        </a:p>
      </dgm:t>
    </dgm:pt>
    <dgm:pt modelId="{A86364AD-10B8-4997-B9D1-362C3945B58D}" type="parTrans" cxnId="{0863DBD5-0C64-489E-A825-7D180552B400}">
      <dgm:prSet/>
      <dgm:spPr/>
      <dgm:t>
        <a:bodyPr/>
        <a:lstStyle/>
        <a:p>
          <a:endParaRPr lang="ru-RU"/>
        </a:p>
      </dgm:t>
    </dgm:pt>
    <dgm:pt modelId="{6AB84E81-C604-4CA5-968D-E3F28A6C291B}" type="sibTrans" cxnId="{0863DBD5-0C64-489E-A825-7D180552B400}">
      <dgm:prSet/>
      <dgm:spPr/>
      <dgm:t>
        <a:bodyPr/>
        <a:lstStyle/>
        <a:p>
          <a:endParaRPr lang="ru-RU"/>
        </a:p>
      </dgm:t>
    </dgm:pt>
    <dgm:pt modelId="{31EE6DF0-019D-45DD-B307-61C2C4D9DEE6}" type="pres">
      <dgm:prSet presAssocID="{CDA9BA9A-0393-4F01-96AD-29A7921B77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66326B-BF30-4B82-ADA2-88779BED13A8}" type="pres">
      <dgm:prSet presAssocID="{BD321F69-2497-4862-8395-717C0DE1FB7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24D91-6396-439D-9A6D-BAAF075593C4}" type="pres">
      <dgm:prSet presAssocID="{51331C01-8A06-4242-809B-022171FA5BB7}" presName="sibTrans" presStyleCnt="0"/>
      <dgm:spPr/>
    </dgm:pt>
    <dgm:pt modelId="{AE16AE62-72CC-4B49-8F4E-ECD410FAE075}" type="pres">
      <dgm:prSet presAssocID="{EFDD8CB9-0403-48E5-83F7-577FCCB943B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A29E90-6C32-4A0F-ADAC-9A235E31FBDB}" type="presOf" srcId="{BD321F69-2497-4862-8395-717C0DE1FB73}" destId="{E266326B-BF30-4B82-ADA2-88779BED13A8}" srcOrd="0" destOrd="0" presId="urn:microsoft.com/office/officeart/2005/8/layout/default"/>
    <dgm:cxn modelId="{0863DBD5-0C64-489E-A825-7D180552B400}" srcId="{CDA9BA9A-0393-4F01-96AD-29A7921B773C}" destId="{EFDD8CB9-0403-48E5-83F7-577FCCB943B1}" srcOrd="1" destOrd="0" parTransId="{A86364AD-10B8-4997-B9D1-362C3945B58D}" sibTransId="{6AB84E81-C604-4CA5-968D-E3F28A6C291B}"/>
    <dgm:cxn modelId="{9615A6EE-4ED9-431A-A245-33E5CB5E9F23}" type="presOf" srcId="{CDA9BA9A-0393-4F01-96AD-29A7921B773C}" destId="{31EE6DF0-019D-45DD-B307-61C2C4D9DEE6}" srcOrd="0" destOrd="0" presId="urn:microsoft.com/office/officeart/2005/8/layout/default"/>
    <dgm:cxn modelId="{59D3B4CE-95BD-4FAC-B18A-7BF950F11EE1}" type="presOf" srcId="{EFDD8CB9-0403-48E5-83F7-577FCCB943B1}" destId="{AE16AE62-72CC-4B49-8F4E-ECD410FAE075}" srcOrd="0" destOrd="0" presId="urn:microsoft.com/office/officeart/2005/8/layout/default"/>
    <dgm:cxn modelId="{27C3F8FA-B555-4877-9849-D2C769822D61}" srcId="{CDA9BA9A-0393-4F01-96AD-29A7921B773C}" destId="{BD321F69-2497-4862-8395-717C0DE1FB73}" srcOrd="0" destOrd="0" parTransId="{9193DFD9-4EDB-45DF-9353-B5A88023046D}" sibTransId="{51331C01-8A06-4242-809B-022171FA5BB7}"/>
    <dgm:cxn modelId="{6511180A-1777-418D-BDBB-D10BC1A1AD9F}" type="presParOf" srcId="{31EE6DF0-019D-45DD-B307-61C2C4D9DEE6}" destId="{E266326B-BF30-4B82-ADA2-88779BED13A8}" srcOrd="0" destOrd="0" presId="urn:microsoft.com/office/officeart/2005/8/layout/default"/>
    <dgm:cxn modelId="{C098B842-9697-493B-B153-F1CFB786B5AD}" type="presParOf" srcId="{31EE6DF0-019D-45DD-B307-61C2C4D9DEE6}" destId="{09C24D91-6396-439D-9A6D-BAAF075593C4}" srcOrd="1" destOrd="0" presId="urn:microsoft.com/office/officeart/2005/8/layout/default"/>
    <dgm:cxn modelId="{0CACA8FD-AD84-4747-8F74-E4110632FF19}" type="presParOf" srcId="{31EE6DF0-019D-45DD-B307-61C2C4D9DEE6}" destId="{AE16AE62-72CC-4B49-8F4E-ECD410FAE07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CF7BA4-65B3-48B5-AD6B-50816F47DD1A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C9F7DB-18E8-4136-A210-1B75501E1718}">
      <dgm:prSet phldrT="[Текст]"/>
      <dgm:spPr/>
      <dgm:t>
        <a:bodyPr/>
        <a:lstStyle/>
        <a:p>
          <a:r>
            <a:rPr lang="ru-RU" dirty="0" smtClean="0"/>
            <a:t>Социальная</a:t>
          </a:r>
          <a:endParaRPr lang="ru-RU" dirty="0"/>
        </a:p>
      </dgm:t>
    </dgm:pt>
    <dgm:pt modelId="{DDF9574D-AF60-4C2D-8F05-526A61733D1F}" type="parTrans" cxnId="{94748FE0-4619-48B0-8960-A6AEE5C02F10}">
      <dgm:prSet/>
      <dgm:spPr/>
      <dgm:t>
        <a:bodyPr/>
        <a:lstStyle/>
        <a:p>
          <a:endParaRPr lang="ru-RU"/>
        </a:p>
      </dgm:t>
    </dgm:pt>
    <dgm:pt modelId="{0BC93A32-D98F-48F7-82A3-E56F947DD494}" type="sibTrans" cxnId="{94748FE0-4619-48B0-8960-A6AEE5C02F10}">
      <dgm:prSet/>
      <dgm:spPr/>
      <dgm:t>
        <a:bodyPr/>
        <a:lstStyle/>
        <a:p>
          <a:endParaRPr lang="ru-RU"/>
        </a:p>
      </dgm:t>
    </dgm:pt>
    <dgm:pt modelId="{19985B3B-3278-4D9D-96FE-FE0C727EF397}">
      <dgm:prSet phldrT="[Текст]"/>
      <dgm:spPr/>
      <dgm:t>
        <a:bodyPr/>
        <a:lstStyle/>
        <a:p>
          <a:r>
            <a:rPr lang="ru-RU" dirty="0" smtClean="0"/>
            <a:t>Учебная</a:t>
          </a:r>
          <a:endParaRPr lang="ru-RU" dirty="0"/>
        </a:p>
      </dgm:t>
    </dgm:pt>
    <dgm:pt modelId="{02BF1D87-2B8E-4C13-AEC6-243677C8550D}" type="parTrans" cxnId="{2DB45F1B-5787-41ED-BE6E-D53B9F925058}">
      <dgm:prSet/>
      <dgm:spPr/>
      <dgm:t>
        <a:bodyPr/>
        <a:lstStyle/>
        <a:p>
          <a:endParaRPr lang="ru-RU"/>
        </a:p>
      </dgm:t>
    </dgm:pt>
    <dgm:pt modelId="{8E595980-3576-4C3A-95B0-036660B2D52D}" type="sibTrans" cxnId="{2DB45F1B-5787-41ED-BE6E-D53B9F925058}">
      <dgm:prSet/>
      <dgm:spPr/>
      <dgm:t>
        <a:bodyPr/>
        <a:lstStyle/>
        <a:p>
          <a:endParaRPr lang="ru-RU"/>
        </a:p>
      </dgm:t>
    </dgm:pt>
    <dgm:pt modelId="{385CD0C2-73EE-4BC7-A4C9-03C436503E01}">
      <dgm:prSet phldrT="[Текст]"/>
      <dgm:spPr/>
      <dgm:t>
        <a:bodyPr/>
        <a:lstStyle/>
        <a:p>
          <a:r>
            <a:rPr lang="ru-RU" dirty="0" smtClean="0"/>
            <a:t>Личностная</a:t>
          </a:r>
          <a:endParaRPr lang="ru-RU" dirty="0"/>
        </a:p>
      </dgm:t>
    </dgm:pt>
    <dgm:pt modelId="{1E3CC867-C49A-420D-AEBD-CADF310A572C}" type="parTrans" cxnId="{6862699A-E8EC-44F2-A237-0129BFF46C4C}">
      <dgm:prSet/>
      <dgm:spPr/>
      <dgm:t>
        <a:bodyPr/>
        <a:lstStyle/>
        <a:p>
          <a:endParaRPr lang="ru-RU"/>
        </a:p>
      </dgm:t>
    </dgm:pt>
    <dgm:pt modelId="{E9B2B317-D146-43A7-B54B-BC83D3B0DE16}" type="sibTrans" cxnId="{6862699A-E8EC-44F2-A237-0129BFF46C4C}">
      <dgm:prSet/>
      <dgm:spPr/>
      <dgm:t>
        <a:bodyPr/>
        <a:lstStyle/>
        <a:p>
          <a:endParaRPr lang="ru-RU"/>
        </a:p>
      </dgm:t>
    </dgm:pt>
    <dgm:pt modelId="{CBDB648B-4D3B-45AE-8B5D-09DC448891A7}" type="pres">
      <dgm:prSet presAssocID="{4BCF7BA4-65B3-48B5-AD6B-50816F47DD1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894F8B-BC0E-459B-AA02-DC383DB33D65}" type="pres">
      <dgm:prSet presAssocID="{91C9F7DB-18E8-4136-A210-1B75501E1718}" presName="circle1" presStyleLbl="node1" presStyleIdx="0" presStyleCnt="3"/>
      <dgm:spPr/>
    </dgm:pt>
    <dgm:pt modelId="{919CA4DD-D8FC-4839-907C-DC2AFB621076}" type="pres">
      <dgm:prSet presAssocID="{91C9F7DB-18E8-4136-A210-1B75501E1718}" presName="space" presStyleCnt="0"/>
      <dgm:spPr/>
    </dgm:pt>
    <dgm:pt modelId="{4EEFF0E4-ADC2-47E8-BD87-7113DF04DD26}" type="pres">
      <dgm:prSet presAssocID="{91C9F7DB-18E8-4136-A210-1B75501E1718}" presName="rect1" presStyleLbl="alignAcc1" presStyleIdx="0" presStyleCnt="3"/>
      <dgm:spPr/>
      <dgm:t>
        <a:bodyPr/>
        <a:lstStyle/>
        <a:p>
          <a:endParaRPr lang="ru-RU"/>
        </a:p>
      </dgm:t>
    </dgm:pt>
    <dgm:pt modelId="{3550D473-329C-45DF-A3F5-4B73452BE315}" type="pres">
      <dgm:prSet presAssocID="{19985B3B-3278-4D9D-96FE-FE0C727EF397}" presName="vertSpace2" presStyleLbl="node1" presStyleIdx="0" presStyleCnt="3"/>
      <dgm:spPr/>
    </dgm:pt>
    <dgm:pt modelId="{53C5384A-EEDF-4EAD-93FB-C96F4282D789}" type="pres">
      <dgm:prSet presAssocID="{19985B3B-3278-4D9D-96FE-FE0C727EF397}" presName="circle2" presStyleLbl="node1" presStyleIdx="1" presStyleCnt="3"/>
      <dgm:spPr/>
    </dgm:pt>
    <dgm:pt modelId="{56A83223-7BC5-4FA3-ADF4-A4CEBF68F5E5}" type="pres">
      <dgm:prSet presAssocID="{19985B3B-3278-4D9D-96FE-FE0C727EF397}" presName="rect2" presStyleLbl="alignAcc1" presStyleIdx="1" presStyleCnt="3"/>
      <dgm:spPr/>
      <dgm:t>
        <a:bodyPr/>
        <a:lstStyle/>
        <a:p>
          <a:endParaRPr lang="ru-RU"/>
        </a:p>
      </dgm:t>
    </dgm:pt>
    <dgm:pt modelId="{A21DB8C1-0AED-432E-BA3D-9BC5AEBD08AA}" type="pres">
      <dgm:prSet presAssocID="{385CD0C2-73EE-4BC7-A4C9-03C436503E01}" presName="vertSpace3" presStyleLbl="node1" presStyleIdx="1" presStyleCnt="3"/>
      <dgm:spPr/>
    </dgm:pt>
    <dgm:pt modelId="{C174A396-BDE7-4C3A-848D-3F9ACBDF9B0F}" type="pres">
      <dgm:prSet presAssocID="{385CD0C2-73EE-4BC7-A4C9-03C436503E01}" presName="circle3" presStyleLbl="node1" presStyleIdx="2" presStyleCnt="3"/>
      <dgm:spPr/>
    </dgm:pt>
    <dgm:pt modelId="{E8DCE134-3FB1-4F24-9772-EE1AF9739832}" type="pres">
      <dgm:prSet presAssocID="{385CD0C2-73EE-4BC7-A4C9-03C436503E01}" presName="rect3" presStyleLbl="alignAcc1" presStyleIdx="2" presStyleCnt="3"/>
      <dgm:spPr/>
      <dgm:t>
        <a:bodyPr/>
        <a:lstStyle/>
        <a:p>
          <a:endParaRPr lang="ru-RU"/>
        </a:p>
      </dgm:t>
    </dgm:pt>
    <dgm:pt modelId="{6891CC4C-8FC2-49D3-AA65-22C25BD65875}" type="pres">
      <dgm:prSet presAssocID="{91C9F7DB-18E8-4136-A210-1B75501E171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326AD-14A6-4430-B947-D5315EC9D0AB}" type="pres">
      <dgm:prSet presAssocID="{19985B3B-3278-4D9D-96FE-FE0C727EF397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39586-3B4D-4B3B-9634-1331E15F05A9}" type="pres">
      <dgm:prSet presAssocID="{385CD0C2-73EE-4BC7-A4C9-03C436503E0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1C8559-DB51-46CA-A170-E37BE191520D}" type="presOf" srcId="{91C9F7DB-18E8-4136-A210-1B75501E1718}" destId="{6891CC4C-8FC2-49D3-AA65-22C25BD65875}" srcOrd="1" destOrd="0" presId="urn:microsoft.com/office/officeart/2005/8/layout/target3"/>
    <dgm:cxn modelId="{1C8F48C2-3182-4DFA-ACA6-9E323B6E8371}" type="presOf" srcId="{385CD0C2-73EE-4BC7-A4C9-03C436503E01}" destId="{81439586-3B4D-4B3B-9634-1331E15F05A9}" srcOrd="1" destOrd="0" presId="urn:microsoft.com/office/officeart/2005/8/layout/target3"/>
    <dgm:cxn modelId="{321E8020-9636-4B21-A0C2-A24BCA70955E}" type="presOf" srcId="{19985B3B-3278-4D9D-96FE-FE0C727EF397}" destId="{56A83223-7BC5-4FA3-ADF4-A4CEBF68F5E5}" srcOrd="0" destOrd="0" presId="urn:microsoft.com/office/officeart/2005/8/layout/target3"/>
    <dgm:cxn modelId="{6862699A-E8EC-44F2-A237-0129BFF46C4C}" srcId="{4BCF7BA4-65B3-48B5-AD6B-50816F47DD1A}" destId="{385CD0C2-73EE-4BC7-A4C9-03C436503E01}" srcOrd="2" destOrd="0" parTransId="{1E3CC867-C49A-420D-AEBD-CADF310A572C}" sibTransId="{E9B2B317-D146-43A7-B54B-BC83D3B0DE16}"/>
    <dgm:cxn modelId="{43869138-18E4-4D3E-8A6E-163B5D69FCB0}" type="presOf" srcId="{91C9F7DB-18E8-4136-A210-1B75501E1718}" destId="{4EEFF0E4-ADC2-47E8-BD87-7113DF04DD26}" srcOrd="0" destOrd="0" presId="urn:microsoft.com/office/officeart/2005/8/layout/target3"/>
    <dgm:cxn modelId="{2DB45F1B-5787-41ED-BE6E-D53B9F925058}" srcId="{4BCF7BA4-65B3-48B5-AD6B-50816F47DD1A}" destId="{19985B3B-3278-4D9D-96FE-FE0C727EF397}" srcOrd="1" destOrd="0" parTransId="{02BF1D87-2B8E-4C13-AEC6-243677C8550D}" sibTransId="{8E595980-3576-4C3A-95B0-036660B2D52D}"/>
    <dgm:cxn modelId="{C5EC9205-57E2-4DEC-8234-4D1019BDE24D}" type="presOf" srcId="{19985B3B-3278-4D9D-96FE-FE0C727EF397}" destId="{D95326AD-14A6-4430-B947-D5315EC9D0AB}" srcOrd="1" destOrd="0" presId="urn:microsoft.com/office/officeart/2005/8/layout/target3"/>
    <dgm:cxn modelId="{94748FE0-4619-48B0-8960-A6AEE5C02F10}" srcId="{4BCF7BA4-65B3-48B5-AD6B-50816F47DD1A}" destId="{91C9F7DB-18E8-4136-A210-1B75501E1718}" srcOrd="0" destOrd="0" parTransId="{DDF9574D-AF60-4C2D-8F05-526A61733D1F}" sibTransId="{0BC93A32-D98F-48F7-82A3-E56F947DD494}"/>
    <dgm:cxn modelId="{E6A21CD5-2D61-4943-B089-50A24AD6C885}" type="presOf" srcId="{4BCF7BA4-65B3-48B5-AD6B-50816F47DD1A}" destId="{CBDB648B-4D3B-45AE-8B5D-09DC448891A7}" srcOrd="0" destOrd="0" presId="urn:microsoft.com/office/officeart/2005/8/layout/target3"/>
    <dgm:cxn modelId="{95533AF3-D823-46A9-90DA-70C4C8FC77F2}" type="presOf" srcId="{385CD0C2-73EE-4BC7-A4C9-03C436503E01}" destId="{E8DCE134-3FB1-4F24-9772-EE1AF9739832}" srcOrd="0" destOrd="0" presId="urn:microsoft.com/office/officeart/2005/8/layout/target3"/>
    <dgm:cxn modelId="{741021BC-1225-4FD9-A348-54FCA80EE525}" type="presParOf" srcId="{CBDB648B-4D3B-45AE-8B5D-09DC448891A7}" destId="{EB894F8B-BC0E-459B-AA02-DC383DB33D65}" srcOrd="0" destOrd="0" presId="urn:microsoft.com/office/officeart/2005/8/layout/target3"/>
    <dgm:cxn modelId="{040CEEC7-4260-4F40-AB67-66FA21D27B7C}" type="presParOf" srcId="{CBDB648B-4D3B-45AE-8B5D-09DC448891A7}" destId="{919CA4DD-D8FC-4839-907C-DC2AFB621076}" srcOrd="1" destOrd="0" presId="urn:microsoft.com/office/officeart/2005/8/layout/target3"/>
    <dgm:cxn modelId="{F5738B11-49BA-42A1-B316-3B48577CF6F8}" type="presParOf" srcId="{CBDB648B-4D3B-45AE-8B5D-09DC448891A7}" destId="{4EEFF0E4-ADC2-47E8-BD87-7113DF04DD26}" srcOrd="2" destOrd="0" presId="urn:microsoft.com/office/officeart/2005/8/layout/target3"/>
    <dgm:cxn modelId="{178B6585-8A44-4292-B100-6C574AFC49E2}" type="presParOf" srcId="{CBDB648B-4D3B-45AE-8B5D-09DC448891A7}" destId="{3550D473-329C-45DF-A3F5-4B73452BE315}" srcOrd="3" destOrd="0" presId="urn:microsoft.com/office/officeart/2005/8/layout/target3"/>
    <dgm:cxn modelId="{BF681D76-2601-4EFF-96A4-438E096277E7}" type="presParOf" srcId="{CBDB648B-4D3B-45AE-8B5D-09DC448891A7}" destId="{53C5384A-EEDF-4EAD-93FB-C96F4282D789}" srcOrd="4" destOrd="0" presId="urn:microsoft.com/office/officeart/2005/8/layout/target3"/>
    <dgm:cxn modelId="{40F9BC0D-5283-45E1-BE5D-708FF9DC9F9E}" type="presParOf" srcId="{CBDB648B-4D3B-45AE-8B5D-09DC448891A7}" destId="{56A83223-7BC5-4FA3-ADF4-A4CEBF68F5E5}" srcOrd="5" destOrd="0" presId="urn:microsoft.com/office/officeart/2005/8/layout/target3"/>
    <dgm:cxn modelId="{C1AC8746-7A64-4363-93B2-EE4E7DF379AF}" type="presParOf" srcId="{CBDB648B-4D3B-45AE-8B5D-09DC448891A7}" destId="{A21DB8C1-0AED-432E-BA3D-9BC5AEBD08AA}" srcOrd="6" destOrd="0" presId="urn:microsoft.com/office/officeart/2005/8/layout/target3"/>
    <dgm:cxn modelId="{91CA27DE-E5B2-4D8F-9AED-32EA75305576}" type="presParOf" srcId="{CBDB648B-4D3B-45AE-8B5D-09DC448891A7}" destId="{C174A396-BDE7-4C3A-848D-3F9ACBDF9B0F}" srcOrd="7" destOrd="0" presId="urn:microsoft.com/office/officeart/2005/8/layout/target3"/>
    <dgm:cxn modelId="{BE27D8B8-ED50-4DC5-A465-7D3FDE2CC32B}" type="presParOf" srcId="{CBDB648B-4D3B-45AE-8B5D-09DC448891A7}" destId="{E8DCE134-3FB1-4F24-9772-EE1AF9739832}" srcOrd="8" destOrd="0" presId="urn:microsoft.com/office/officeart/2005/8/layout/target3"/>
    <dgm:cxn modelId="{858B17C2-F364-4ADB-8DA3-89B891CECB70}" type="presParOf" srcId="{CBDB648B-4D3B-45AE-8B5D-09DC448891A7}" destId="{6891CC4C-8FC2-49D3-AA65-22C25BD65875}" srcOrd="9" destOrd="0" presId="urn:microsoft.com/office/officeart/2005/8/layout/target3"/>
    <dgm:cxn modelId="{42580D4D-47C5-48DC-9C09-6E762E36A8A1}" type="presParOf" srcId="{CBDB648B-4D3B-45AE-8B5D-09DC448891A7}" destId="{D95326AD-14A6-4430-B947-D5315EC9D0AB}" srcOrd="10" destOrd="0" presId="urn:microsoft.com/office/officeart/2005/8/layout/target3"/>
    <dgm:cxn modelId="{114625EF-B73C-4E54-A46B-57BE58E70D80}" type="presParOf" srcId="{CBDB648B-4D3B-45AE-8B5D-09DC448891A7}" destId="{81439586-3B4D-4B3B-9634-1331E15F05A9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E3A96B-A75A-43DD-9CD4-9971CF610A47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17D763-CD82-4D74-9F4C-D940A8276F25}">
      <dgm:prSet phldrT="[Текст]" custT="1"/>
      <dgm:spPr/>
      <dgm:t>
        <a:bodyPr/>
        <a:lstStyle/>
        <a:p>
          <a:r>
            <a:rPr lang="ru-RU" sz="5400" dirty="0" smtClean="0"/>
            <a:t>2014-15</a:t>
          </a:r>
          <a:r>
            <a:rPr lang="ru-RU" sz="6500" dirty="0" smtClean="0"/>
            <a:t/>
          </a:r>
          <a:br>
            <a:rPr lang="ru-RU" sz="6500" dirty="0" smtClean="0"/>
          </a:br>
          <a:r>
            <a:rPr lang="ru-RU" sz="6500" dirty="0" smtClean="0"/>
            <a:t>71% </a:t>
          </a:r>
          <a:endParaRPr lang="ru-RU" sz="6500" dirty="0"/>
        </a:p>
      </dgm:t>
    </dgm:pt>
    <dgm:pt modelId="{112395DF-3484-41E0-9BB5-36A4FC7484BD}" type="parTrans" cxnId="{3E824BDF-35D3-4201-81C9-37F0BFE250EE}">
      <dgm:prSet/>
      <dgm:spPr/>
      <dgm:t>
        <a:bodyPr/>
        <a:lstStyle/>
        <a:p>
          <a:endParaRPr lang="ru-RU"/>
        </a:p>
      </dgm:t>
    </dgm:pt>
    <dgm:pt modelId="{A31C6303-EB3D-4B9D-A302-88E31EF3E5BA}" type="sibTrans" cxnId="{3E824BDF-35D3-4201-81C9-37F0BFE250EE}">
      <dgm:prSet/>
      <dgm:spPr/>
      <dgm:t>
        <a:bodyPr/>
        <a:lstStyle/>
        <a:p>
          <a:endParaRPr lang="ru-RU"/>
        </a:p>
      </dgm:t>
    </dgm:pt>
    <dgm:pt modelId="{28D2D4D1-C230-498E-B600-3E9B4AD717F0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5400" dirty="0" smtClean="0"/>
            <a:t>2015-16</a:t>
          </a:r>
        </a:p>
        <a:p>
          <a:r>
            <a:rPr lang="ru-RU" sz="6500" dirty="0" smtClean="0"/>
            <a:t>80%</a:t>
          </a:r>
          <a:endParaRPr lang="ru-RU" sz="6500" dirty="0"/>
        </a:p>
      </dgm:t>
    </dgm:pt>
    <dgm:pt modelId="{60F73088-D86F-4A67-95DB-77F107AB72E0}" type="parTrans" cxnId="{C0F5AD50-2E98-42DC-9776-52C1655F1FCD}">
      <dgm:prSet/>
      <dgm:spPr/>
      <dgm:t>
        <a:bodyPr/>
        <a:lstStyle/>
        <a:p>
          <a:endParaRPr lang="ru-RU"/>
        </a:p>
      </dgm:t>
    </dgm:pt>
    <dgm:pt modelId="{429CAACE-C3C4-40E9-BC08-AFB0D8C33723}" type="sibTrans" cxnId="{C0F5AD50-2E98-42DC-9776-52C1655F1FCD}">
      <dgm:prSet/>
      <dgm:spPr/>
      <dgm:t>
        <a:bodyPr/>
        <a:lstStyle/>
        <a:p>
          <a:endParaRPr lang="ru-RU"/>
        </a:p>
      </dgm:t>
    </dgm:pt>
    <dgm:pt modelId="{78A313B8-7C14-4F7E-AF6A-D4F2239C46C4}" type="pres">
      <dgm:prSet presAssocID="{14E3A96B-A75A-43DD-9CD4-9971CF610A4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1537FB7-C242-42C7-BFCE-ED4C6A282E3E}" type="pres">
      <dgm:prSet presAssocID="{5D17D763-CD82-4D74-9F4C-D940A8276F25}" presName="composite" presStyleCnt="0"/>
      <dgm:spPr/>
    </dgm:pt>
    <dgm:pt modelId="{52881F27-9BF0-419F-B54A-93A6B46A6AA8}" type="pres">
      <dgm:prSet presAssocID="{5D17D763-CD82-4D74-9F4C-D940A8276F25}" presName="LShape" presStyleLbl="alignNode1" presStyleIdx="0" presStyleCnt="3"/>
      <dgm:spPr/>
    </dgm:pt>
    <dgm:pt modelId="{D1D532EB-45E0-458A-B361-E876D8908C05}" type="pres">
      <dgm:prSet presAssocID="{5D17D763-CD82-4D74-9F4C-D940A8276F25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E3482E-DA4F-4299-8A70-5B065290099C}" type="pres">
      <dgm:prSet presAssocID="{5D17D763-CD82-4D74-9F4C-D940A8276F25}" presName="Triangle" presStyleLbl="alignNode1" presStyleIdx="1" presStyleCnt="3"/>
      <dgm:spPr/>
    </dgm:pt>
    <dgm:pt modelId="{1B300F9E-E866-4CF5-B337-1AB6E9143DFB}" type="pres">
      <dgm:prSet presAssocID="{A31C6303-EB3D-4B9D-A302-88E31EF3E5BA}" presName="sibTrans" presStyleCnt="0"/>
      <dgm:spPr/>
    </dgm:pt>
    <dgm:pt modelId="{AA1AF565-AAD9-4E29-A062-26F9E5CFDB0A}" type="pres">
      <dgm:prSet presAssocID="{A31C6303-EB3D-4B9D-A302-88E31EF3E5BA}" presName="space" presStyleCnt="0"/>
      <dgm:spPr/>
    </dgm:pt>
    <dgm:pt modelId="{C3BB6A25-07AD-482E-B037-8E1C42F1AEBD}" type="pres">
      <dgm:prSet presAssocID="{28D2D4D1-C230-498E-B600-3E9B4AD717F0}" presName="composite" presStyleCnt="0"/>
      <dgm:spPr/>
    </dgm:pt>
    <dgm:pt modelId="{B76BD510-A13D-461D-AAB6-B7EB9A1F8E47}" type="pres">
      <dgm:prSet presAssocID="{28D2D4D1-C230-498E-B600-3E9B4AD717F0}" presName="LShape" presStyleLbl="alignNode1" presStyleIdx="2" presStyleCnt="3"/>
      <dgm:spPr/>
    </dgm:pt>
    <dgm:pt modelId="{7DA8D463-DE91-48BB-B29F-F71B90D0DBCB}" type="pres">
      <dgm:prSet presAssocID="{28D2D4D1-C230-498E-B600-3E9B4AD717F0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8D53C9-1B10-4314-A444-4F34929BFF8C}" type="presOf" srcId="{28D2D4D1-C230-498E-B600-3E9B4AD717F0}" destId="{7DA8D463-DE91-48BB-B29F-F71B90D0DBCB}" srcOrd="0" destOrd="0" presId="urn:microsoft.com/office/officeart/2009/3/layout/StepUpProcess"/>
    <dgm:cxn modelId="{92064BFA-2F22-4928-9384-E30DC40293A1}" type="presOf" srcId="{14E3A96B-A75A-43DD-9CD4-9971CF610A47}" destId="{78A313B8-7C14-4F7E-AF6A-D4F2239C46C4}" srcOrd="0" destOrd="0" presId="urn:microsoft.com/office/officeart/2009/3/layout/StepUpProcess"/>
    <dgm:cxn modelId="{C0F5AD50-2E98-42DC-9776-52C1655F1FCD}" srcId="{14E3A96B-A75A-43DD-9CD4-9971CF610A47}" destId="{28D2D4D1-C230-498E-B600-3E9B4AD717F0}" srcOrd="1" destOrd="0" parTransId="{60F73088-D86F-4A67-95DB-77F107AB72E0}" sibTransId="{429CAACE-C3C4-40E9-BC08-AFB0D8C33723}"/>
    <dgm:cxn modelId="{3E824BDF-35D3-4201-81C9-37F0BFE250EE}" srcId="{14E3A96B-A75A-43DD-9CD4-9971CF610A47}" destId="{5D17D763-CD82-4D74-9F4C-D940A8276F25}" srcOrd="0" destOrd="0" parTransId="{112395DF-3484-41E0-9BB5-36A4FC7484BD}" sibTransId="{A31C6303-EB3D-4B9D-A302-88E31EF3E5BA}"/>
    <dgm:cxn modelId="{01523569-C34B-48A7-AB59-BEA3E24528BF}" type="presOf" srcId="{5D17D763-CD82-4D74-9F4C-D940A8276F25}" destId="{D1D532EB-45E0-458A-B361-E876D8908C05}" srcOrd="0" destOrd="0" presId="urn:microsoft.com/office/officeart/2009/3/layout/StepUpProcess"/>
    <dgm:cxn modelId="{63D92609-962D-4A70-ADBF-6F06ED4F6F96}" type="presParOf" srcId="{78A313B8-7C14-4F7E-AF6A-D4F2239C46C4}" destId="{D1537FB7-C242-42C7-BFCE-ED4C6A282E3E}" srcOrd="0" destOrd="0" presId="urn:microsoft.com/office/officeart/2009/3/layout/StepUpProcess"/>
    <dgm:cxn modelId="{0338CF9E-A51B-43DA-861F-6F6E829A9D21}" type="presParOf" srcId="{D1537FB7-C242-42C7-BFCE-ED4C6A282E3E}" destId="{52881F27-9BF0-419F-B54A-93A6B46A6AA8}" srcOrd="0" destOrd="0" presId="urn:microsoft.com/office/officeart/2009/3/layout/StepUpProcess"/>
    <dgm:cxn modelId="{1800010E-1343-4D68-AE22-59F6FB3CBCA3}" type="presParOf" srcId="{D1537FB7-C242-42C7-BFCE-ED4C6A282E3E}" destId="{D1D532EB-45E0-458A-B361-E876D8908C05}" srcOrd="1" destOrd="0" presId="urn:microsoft.com/office/officeart/2009/3/layout/StepUpProcess"/>
    <dgm:cxn modelId="{52E0AC1F-5737-42C1-AB4C-0CAE7E28E023}" type="presParOf" srcId="{D1537FB7-C242-42C7-BFCE-ED4C6A282E3E}" destId="{87E3482E-DA4F-4299-8A70-5B065290099C}" srcOrd="2" destOrd="0" presId="urn:microsoft.com/office/officeart/2009/3/layout/StepUpProcess"/>
    <dgm:cxn modelId="{C70F9B52-636E-4B0B-8E99-3E13876956FD}" type="presParOf" srcId="{78A313B8-7C14-4F7E-AF6A-D4F2239C46C4}" destId="{1B300F9E-E866-4CF5-B337-1AB6E9143DFB}" srcOrd="1" destOrd="0" presId="urn:microsoft.com/office/officeart/2009/3/layout/StepUpProcess"/>
    <dgm:cxn modelId="{925A36C1-032F-4627-B118-AE601A1153A7}" type="presParOf" srcId="{1B300F9E-E866-4CF5-B337-1AB6E9143DFB}" destId="{AA1AF565-AAD9-4E29-A062-26F9E5CFDB0A}" srcOrd="0" destOrd="0" presId="urn:microsoft.com/office/officeart/2009/3/layout/StepUpProcess"/>
    <dgm:cxn modelId="{0D5CEF00-95CF-4B7E-A1CE-35E256D126A9}" type="presParOf" srcId="{78A313B8-7C14-4F7E-AF6A-D4F2239C46C4}" destId="{C3BB6A25-07AD-482E-B037-8E1C42F1AEBD}" srcOrd="2" destOrd="0" presId="urn:microsoft.com/office/officeart/2009/3/layout/StepUpProcess"/>
    <dgm:cxn modelId="{3FF46733-C3EB-4346-B816-CC7F5239E63B}" type="presParOf" srcId="{C3BB6A25-07AD-482E-B037-8E1C42F1AEBD}" destId="{B76BD510-A13D-461D-AAB6-B7EB9A1F8E47}" srcOrd="0" destOrd="0" presId="urn:microsoft.com/office/officeart/2009/3/layout/StepUpProcess"/>
    <dgm:cxn modelId="{D3D9C2A6-8420-45D5-9D8E-52C4EE64F92C}" type="presParOf" srcId="{C3BB6A25-07AD-482E-B037-8E1C42F1AEBD}" destId="{7DA8D463-DE91-48BB-B29F-F71B90D0DBC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E0ED79-2023-4447-851D-BD01D8A415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10113-E8E0-4A56-AE85-DAB791013104}">
      <dgm:prSet/>
      <dgm:spPr/>
      <dgm:t>
        <a:bodyPr/>
        <a:lstStyle/>
        <a:p>
          <a:pPr rtl="0"/>
          <a:r>
            <a:rPr lang="ru-RU" dirty="0" smtClean="0"/>
            <a:t>94% учащихся – адекватное учебное поведение</a:t>
          </a:r>
          <a:endParaRPr lang="ru-RU" dirty="0"/>
        </a:p>
      </dgm:t>
    </dgm:pt>
    <dgm:pt modelId="{8E0685CC-53FA-4D78-B8D8-5BB5A0413ABD}" type="parTrans" cxnId="{F5E52E67-652E-4504-9164-5AE3B8F80D6E}">
      <dgm:prSet/>
      <dgm:spPr/>
      <dgm:t>
        <a:bodyPr/>
        <a:lstStyle/>
        <a:p>
          <a:endParaRPr lang="ru-RU"/>
        </a:p>
      </dgm:t>
    </dgm:pt>
    <dgm:pt modelId="{C433FF85-C723-4403-BE04-17000ED03906}" type="sibTrans" cxnId="{F5E52E67-652E-4504-9164-5AE3B8F80D6E}">
      <dgm:prSet/>
      <dgm:spPr/>
      <dgm:t>
        <a:bodyPr/>
        <a:lstStyle/>
        <a:p>
          <a:endParaRPr lang="ru-RU"/>
        </a:p>
      </dgm:t>
    </dgm:pt>
    <dgm:pt modelId="{4761F312-135C-442E-A617-F6A3F94AB995}">
      <dgm:prSet/>
      <dgm:spPr/>
      <dgm:t>
        <a:bodyPr/>
        <a:lstStyle/>
        <a:p>
          <a:pPr rtl="0"/>
          <a:r>
            <a:rPr lang="ru-RU" dirty="0" smtClean="0"/>
            <a:t>Трудности  -   когнитивные проблемы</a:t>
          </a:r>
          <a:endParaRPr lang="ru-RU" dirty="0"/>
        </a:p>
      </dgm:t>
    </dgm:pt>
    <dgm:pt modelId="{2B437128-922C-47D5-BD6F-F432D264DF9B}" type="parTrans" cxnId="{4B57FD14-A573-41C5-B29B-FBA975801EA3}">
      <dgm:prSet/>
      <dgm:spPr/>
      <dgm:t>
        <a:bodyPr/>
        <a:lstStyle/>
        <a:p>
          <a:endParaRPr lang="ru-RU"/>
        </a:p>
      </dgm:t>
    </dgm:pt>
    <dgm:pt modelId="{28E43BAD-DB7E-4D27-ACA2-2CED0F1CAF31}" type="sibTrans" cxnId="{4B57FD14-A573-41C5-B29B-FBA975801EA3}">
      <dgm:prSet/>
      <dgm:spPr/>
      <dgm:t>
        <a:bodyPr/>
        <a:lstStyle/>
        <a:p>
          <a:endParaRPr lang="ru-RU"/>
        </a:p>
      </dgm:t>
    </dgm:pt>
    <dgm:pt modelId="{F9D0CEA5-3CA3-4193-993B-651A99A4DC57}" type="pres">
      <dgm:prSet presAssocID="{EBE0ED79-2023-4447-851D-BD01D8A415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332561-AC7A-43B9-9DAC-8F988D7D3389}" type="pres">
      <dgm:prSet presAssocID="{34D10113-E8E0-4A56-AE85-DAB79101310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AFD960-7E5F-46C7-96C7-CD04D2ED1B59}" type="pres">
      <dgm:prSet presAssocID="{C433FF85-C723-4403-BE04-17000ED03906}" presName="spacer" presStyleCnt="0"/>
      <dgm:spPr/>
    </dgm:pt>
    <dgm:pt modelId="{6E7A6376-CE35-4B4E-A593-1F548BF70C5C}" type="pres">
      <dgm:prSet presAssocID="{4761F312-135C-442E-A617-F6A3F94AB99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D877CC-8447-4E73-A3C7-B952D601CD0F}" type="presOf" srcId="{EBE0ED79-2023-4447-851D-BD01D8A4153F}" destId="{F9D0CEA5-3CA3-4193-993B-651A99A4DC57}" srcOrd="0" destOrd="0" presId="urn:microsoft.com/office/officeart/2005/8/layout/vList2"/>
    <dgm:cxn modelId="{4B57FD14-A573-41C5-B29B-FBA975801EA3}" srcId="{EBE0ED79-2023-4447-851D-BD01D8A4153F}" destId="{4761F312-135C-442E-A617-F6A3F94AB995}" srcOrd="1" destOrd="0" parTransId="{2B437128-922C-47D5-BD6F-F432D264DF9B}" sibTransId="{28E43BAD-DB7E-4D27-ACA2-2CED0F1CAF31}"/>
    <dgm:cxn modelId="{F5E52E67-652E-4504-9164-5AE3B8F80D6E}" srcId="{EBE0ED79-2023-4447-851D-BD01D8A4153F}" destId="{34D10113-E8E0-4A56-AE85-DAB791013104}" srcOrd="0" destOrd="0" parTransId="{8E0685CC-53FA-4D78-B8D8-5BB5A0413ABD}" sibTransId="{C433FF85-C723-4403-BE04-17000ED03906}"/>
    <dgm:cxn modelId="{EAD52715-C1ED-49B9-B73A-9A27150E8CC7}" type="presOf" srcId="{4761F312-135C-442E-A617-F6A3F94AB995}" destId="{6E7A6376-CE35-4B4E-A593-1F548BF70C5C}" srcOrd="0" destOrd="0" presId="urn:microsoft.com/office/officeart/2005/8/layout/vList2"/>
    <dgm:cxn modelId="{9876C028-6689-460E-8AC8-A74C0FFE5460}" type="presOf" srcId="{34D10113-E8E0-4A56-AE85-DAB791013104}" destId="{9F332561-AC7A-43B9-9DAC-8F988D7D3389}" srcOrd="0" destOrd="0" presId="urn:microsoft.com/office/officeart/2005/8/layout/vList2"/>
    <dgm:cxn modelId="{148DA156-8683-4FEA-8B67-8EF915B73C23}" type="presParOf" srcId="{F9D0CEA5-3CA3-4193-993B-651A99A4DC57}" destId="{9F332561-AC7A-43B9-9DAC-8F988D7D3389}" srcOrd="0" destOrd="0" presId="urn:microsoft.com/office/officeart/2005/8/layout/vList2"/>
    <dgm:cxn modelId="{4EFC8A56-158E-4DFF-BB60-B5FF6834EEFB}" type="presParOf" srcId="{F9D0CEA5-3CA3-4193-993B-651A99A4DC57}" destId="{76AFD960-7E5F-46C7-96C7-CD04D2ED1B59}" srcOrd="1" destOrd="0" presId="urn:microsoft.com/office/officeart/2005/8/layout/vList2"/>
    <dgm:cxn modelId="{4C5F8C56-DCE4-43CC-B3C9-BEC128F98E2A}" type="presParOf" srcId="{F9D0CEA5-3CA3-4193-993B-651A99A4DC57}" destId="{6E7A6376-CE35-4B4E-A593-1F548BF70C5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E22024-D270-476C-8DA2-30143C2FED7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97D23E-14E3-4E6E-8A29-1162EE276760}">
      <dgm:prSet phldrT="[Текст]" custT="1"/>
      <dgm:spPr/>
      <dgm:t>
        <a:bodyPr/>
        <a:lstStyle/>
        <a:p>
          <a:r>
            <a:rPr lang="ru-RU" sz="6000" dirty="0" smtClean="0"/>
            <a:t>+</a:t>
          </a:r>
          <a:endParaRPr lang="ru-RU" sz="6000" dirty="0"/>
        </a:p>
      </dgm:t>
    </dgm:pt>
    <dgm:pt modelId="{9B45EC7C-4E88-4254-B02E-2D8E7729D5AD}" type="parTrans" cxnId="{6E2B9854-13DE-45E1-8463-F5EC9DAC6041}">
      <dgm:prSet/>
      <dgm:spPr/>
      <dgm:t>
        <a:bodyPr/>
        <a:lstStyle/>
        <a:p>
          <a:endParaRPr lang="ru-RU"/>
        </a:p>
      </dgm:t>
    </dgm:pt>
    <dgm:pt modelId="{8A0CDFC6-0E03-42E3-A627-C0E7DF6DB23A}" type="sibTrans" cxnId="{6E2B9854-13DE-45E1-8463-F5EC9DAC6041}">
      <dgm:prSet/>
      <dgm:spPr/>
      <dgm:t>
        <a:bodyPr/>
        <a:lstStyle/>
        <a:p>
          <a:endParaRPr lang="ru-RU"/>
        </a:p>
      </dgm:t>
    </dgm:pt>
    <dgm:pt modelId="{3F0D7196-EF60-4A1D-8898-D43F670A500A}">
      <dgm:prSet phldrT="[Текст]"/>
      <dgm:spPr/>
      <dgm:t>
        <a:bodyPr/>
        <a:lstStyle/>
        <a:p>
          <a:r>
            <a:rPr lang="ru-RU" dirty="0" smtClean="0"/>
            <a:t>ОДА</a:t>
          </a:r>
          <a:endParaRPr lang="ru-RU" dirty="0"/>
        </a:p>
      </dgm:t>
    </dgm:pt>
    <dgm:pt modelId="{38EBC2BE-985E-421E-96F9-3D10CB0F2D77}" type="parTrans" cxnId="{7283D7DB-D44C-4232-AD9F-5770DD37AFB6}">
      <dgm:prSet/>
      <dgm:spPr/>
      <dgm:t>
        <a:bodyPr/>
        <a:lstStyle/>
        <a:p>
          <a:endParaRPr lang="ru-RU"/>
        </a:p>
      </dgm:t>
    </dgm:pt>
    <dgm:pt modelId="{2F3F67DA-B1C1-4E14-A415-DACE29689D6D}" type="sibTrans" cxnId="{7283D7DB-D44C-4232-AD9F-5770DD37AFB6}">
      <dgm:prSet/>
      <dgm:spPr/>
      <dgm:t>
        <a:bodyPr/>
        <a:lstStyle/>
        <a:p>
          <a:endParaRPr lang="ru-RU"/>
        </a:p>
      </dgm:t>
    </dgm:pt>
    <dgm:pt modelId="{BD90104E-3D55-422F-A16F-8FA37A4E5FFF}">
      <dgm:prSet phldrT="[Текст]"/>
      <dgm:spPr/>
      <dgm:t>
        <a:bodyPr/>
        <a:lstStyle/>
        <a:p>
          <a:r>
            <a:rPr lang="ru-RU" dirty="0" err="1" smtClean="0"/>
            <a:t>соматика</a:t>
          </a:r>
          <a:endParaRPr lang="ru-RU" dirty="0"/>
        </a:p>
      </dgm:t>
    </dgm:pt>
    <dgm:pt modelId="{E08138DC-F24C-4802-B3F3-57C8EF1C0347}" type="parTrans" cxnId="{350906FA-7EAA-45D1-82D8-E3C7B57298EC}">
      <dgm:prSet/>
      <dgm:spPr/>
      <dgm:t>
        <a:bodyPr/>
        <a:lstStyle/>
        <a:p>
          <a:endParaRPr lang="ru-RU"/>
        </a:p>
      </dgm:t>
    </dgm:pt>
    <dgm:pt modelId="{8F3DF614-113E-4A22-A384-AE67B5477D45}" type="sibTrans" cxnId="{350906FA-7EAA-45D1-82D8-E3C7B57298EC}">
      <dgm:prSet/>
      <dgm:spPr/>
      <dgm:t>
        <a:bodyPr/>
        <a:lstStyle/>
        <a:p>
          <a:endParaRPr lang="ru-RU"/>
        </a:p>
      </dgm:t>
    </dgm:pt>
    <dgm:pt modelId="{F732B57F-8DF3-4E2F-B619-417DA219FA9D}">
      <dgm:prSet phldrT="[Текст]" custT="1"/>
      <dgm:spPr/>
      <dgm:t>
        <a:bodyPr/>
        <a:lstStyle/>
        <a:p>
          <a:r>
            <a:rPr lang="ru-RU" sz="6000" dirty="0" smtClean="0"/>
            <a:t>-</a:t>
          </a:r>
          <a:endParaRPr lang="ru-RU" sz="6000" dirty="0"/>
        </a:p>
      </dgm:t>
    </dgm:pt>
    <dgm:pt modelId="{7F2C332E-4C79-421B-9149-CED8D9009557}" type="parTrans" cxnId="{FF812045-FB20-421E-9290-F513E2E307B1}">
      <dgm:prSet/>
      <dgm:spPr/>
      <dgm:t>
        <a:bodyPr/>
        <a:lstStyle/>
        <a:p>
          <a:endParaRPr lang="ru-RU"/>
        </a:p>
      </dgm:t>
    </dgm:pt>
    <dgm:pt modelId="{C4F5F485-213D-473A-97E1-93ED9DB22181}" type="sibTrans" cxnId="{FF812045-FB20-421E-9290-F513E2E307B1}">
      <dgm:prSet/>
      <dgm:spPr/>
      <dgm:t>
        <a:bodyPr/>
        <a:lstStyle/>
        <a:p>
          <a:endParaRPr lang="ru-RU"/>
        </a:p>
      </dgm:t>
    </dgm:pt>
    <dgm:pt modelId="{8D429301-B406-4034-8674-E2B9BED84EE8}">
      <dgm:prSet phldrT="[Текст]"/>
      <dgm:spPr/>
      <dgm:t>
        <a:bodyPr/>
        <a:lstStyle/>
        <a:p>
          <a:r>
            <a:rPr lang="ru-RU" dirty="0" smtClean="0"/>
            <a:t>Когнитивные дисфункции</a:t>
          </a:r>
          <a:endParaRPr lang="ru-RU" dirty="0"/>
        </a:p>
      </dgm:t>
    </dgm:pt>
    <dgm:pt modelId="{0CB59CA7-740D-4700-BA12-2DCF9B6C0438}" type="parTrans" cxnId="{F1E6CF25-5A2D-4047-B366-047E60EEBE9E}">
      <dgm:prSet/>
      <dgm:spPr/>
      <dgm:t>
        <a:bodyPr/>
        <a:lstStyle/>
        <a:p>
          <a:endParaRPr lang="ru-RU"/>
        </a:p>
      </dgm:t>
    </dgm:pt>
    <dgm:pt modelId="{9B930746-1DE3-42F1-AF79-DD1CD3392E99}" type="sibTrans" cxnId="{F1E6CF25-5A2D-4047-B366-047E60EEBE9E}">
      <dgm:prSet/>
      <dgm:spPr/>
      <dgm:t>
        <a:bodyPr/>
        <a:lstStyle/>
        <a:p>
          <a:endParaRPr lang="ru-RU"/>
        </a:p>
      </dgm:t>
    </dgm:pt>
    <dgm:pt modelId="{3C57FF55-92B5-4379-A55A-0BDB777B2AB7}">
      <dgm:prSet phldrT="[Текст]"/>
      <dgm:spPr/>
      <dgm:t>
        <a:bodyPr/>
        <a:lstStyle/>
        <a:p>
          <a:r>
            <a:rPr lang="ru-RU" dirty="0" smtClean="0"/>
            <a:t>Частые пропуски занятий в ОУ</a:t>
          </a:r>
          <a:endParaRPr lang="ru-RU" dirty="0"/>
        </a:p>
      </dgm:t>
    </dgm:pt>
    <dgm:pt modelId="{1F2735A4-B0D8-4997-A6B4-1CAACAD16BE3}" type="parTrans" cxnId="{9E8068E4-BF4C-4D71-9D7A-D579760FB3B7}">
      <dgm:prSet/>
      <dgm:spPr/>
      <dgm:t>
        <a:bodyPr/>
        <a:lstStyle/>
        <a:p>
          <a:endParaRPr lang="ru-RU"/>
        </a:p>
      </dgm:t>
    </dgm:pt>
    <dgm:pt modelId="{72BA31C7-C031-4E55-809F-89D1FDB49260}" type="sibTrans" cxnId="{9E8068E4-BF4C-4D71-9D7A-D579760FB3B7}">
      <dgm:prSet/>
      <dgm:spPr/>
      <dgm:t>
        <a:bodyPr/>
        <a:lstStyle/>
        <a:p>
          <a:endParaRPr lang="ru-RU"/>
        </a:p>
      </dgm:t>
    </dgm:pt>
    <dgm:pt modelId="{738758AD-8F2B-4589-B14F-26BAAA542967}" type="pres">
      <dgm:prSet presAssocID="{67E22024-D270-476C-8DA2-30143C2FED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64CD0A-5973-41F5-9660-6FBD736A9F05}" type="pres">
      <dgm:prSet presAssocID="{9197D23E-14E3-4E6E-8A29-1162EE276760}" presName="composite" presStyleCnt="0"/>
      <dgm:spPr/>
    </dgm:pt>
    <dgm:pt modelId="{2038742C-0618-4F31-95DC-F1F1D8A89596}" type="pres">
      <dgm:prSet presAssocID="{9197D23E-14E3-4E6E-8A29-1162EE27676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03BD70-FDF2-449B-8641-10C2480CF6C6}" type="pres">
      <dgm:prSet presAssocID="{9197D23E-14E3-4E6E-8A29-1162EE27676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4652F-7B26-4A0D-AB55-4AF2CF40DE5F}" type="pres">
      <dgm:prSet presAssocID="{8A0CDFC6-0E03-42E3-A627-C0E7DF6DB23A}" presName="space" presStyleCnt="0"/>
      <dgm:spPr/>
    </dgm:pt>
    <dgm:pt modelId="{B5BD45D5-D451-4997-9837-7798567C860E}" type="pres">
      <dgm:prSet presAssocID="{F732B57F-8DF3-4E2F-B619-417DA219FA9D}" presName="composite" presStyleCnt="0"/>
      <dgm:spPr/>
    </dgm:pt>
    <dgm:pt modelId="{77902129-5811-421F-986A-BB38F5B49993}" type="pres">
      <dgm:prSet presAssocID="{F732B57F-8DF3-4E2F-B619-417DA219FA9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63EE77-2472-4DBB-9655-06C8CF0F9DC3}" type="pres">
      <dgm:prSet presAssocID="{F732B57F-8DF3-4E2F-B619-417DA219FA9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83D7DB-D44C-4232-AD9F-5770DD37AFB6}" srcId="{9197D23E-14E3-4E6E-8A29-1162EE276760}" destId="{3F0D7196-EF60-4A1D-8898-D43F670A500A}" srcOrd="0" destOrd="0" parTransId="{38EBC2BE-985E-421E-96F9-3D10CB0F2D77}" sibTransId="{2F3F67DA-B1C1-4E14-A415-DACE29689D6D}"/>
    <dgm:cxn modelId="{F1E6CF25-5A2D-4047-B366-047E60EEBE9E}" srcId="{F732B57F-8DF3-4E2F-B619-417DA219FA9D}" destId="{8D429301-B406-4034-8674-E2B9BED84EE8}" srcOrd="0" destOrd="0" parTransId="{0CB59CA7-740D-4700-BA12-2DCF9B6C0438}" sibTransId="{9B930746-1DE3-42F1-AF79-DD1CD3392E99}"/>
    <dgm:cxn modelId="{A072665B-D103-42E1-86EF-D9B29728C37A}" type="presOf" srcId="{3C57FF55-92B5-4379-A55A-0BDB777B2AB7}" destId="{0A63EE77-2472-4DBB-9655-06C8CF0F9DC3}" srcOrd="0" destOrd="1" presId="urn:microsoft.com/office/officeart/2005/8/layout/hList1"/>
    <dgm:cxn modelId="{7A155171-5483-4B1D-A635-FE9E9FF20C16}" type="presOf" srcId="{9197D23E-14E3-4E6E-8A29-1162EE276760}" destId="{2038742C-0618-4F31-95DC-F1F1D8A89596}" srcOrd="0" destOrd="0" presId="urn:microsoft.com/office/officeart/2005/8/layout/hList1"/>
    <dgm:cxn modelId="{9E8068E4-BF4C-4D71-9D7A-D579760FB3B7}" srcId="{F732B57F-8DF3-4E2F-B619-417DA219FA9D}" destId="{3C57FF55-92B5-4379-A55A-0BDB777B2AB7}" srcOrd="1" destOrd="0" parTransId="{1F2735A4-B0D8-4997-A6B4-1CAACAD16BE3}" sibTransId="{72BA31C7-C031-4E55-809F-89D1FDB49260}"/>
    <dgm:cxn modelId="{23CE73BB-7C09-4BE0-AC9D-84EB9E0290AF}" type="presOf" srcId="{8D429301-B406-4034-8674-E2B9BED84EE8}" destId="{0A63EE77-2472-4DBB-9655-06C8CF0F9DC3}" srcOrd="0" destOrd="0" presId="urn:microsoft.com/office/officeart/2005/8/layout/hList1"/>
    <dgm:cxn modelId="{DF0FF89F-2F2E-4965-ABB8-49B03D661CCD}" type="presOf" srcId="{BD90104E-3D55-422F-A16F-8FA37A4E5FFF}" destId="{0C03BD70-FDF2-449B-8641-10C2480CF6C6}" srcOrd="0" destOrd="1" presId="urn:microsoft.com/office/officeart/2005/8/layout/hList1"/>
    <dgm:cxn modelId="{FBBC3116-F542-4D4B-B435-E386024EC9B4}" type="presOf" srcId="{F732B57F-8DF3-4E2F-B619-417DA219FA9D}" destId="{77902129-5811-421F-986A-BB38F5B49993}" srcOrd="0" destOrd="0" presId="urn:microsoft.com/office/officeart/2005/8/layout/hList1"/>
    <dgm:cxn modelId="{6E2B9854-13DE-45E1-8463-F5EC9DAC6041}" srcId="{67E22024-D270-476C-8DA2-30143C2FED73}" destId="{9197D23E-14E3-4E6E-8A29-1162EE276760}" srcOrd="0" destOrd="0" parTransId="{9B45EC7C-4E88-4254-B02E-2D8E7729D5AD}" sibTransId="{8A0CDFC6-0E03-42E3-A627-C0E7DF6DB23A}"/>
    <dgm:cxn modelId="{1FD40F20-D673-462F-85B9-FD41AEBE16CE}" type="presOf" srcId="{3F0D7196-EF60-4A1D-8898-D43F670A500A}" destId="{0C03BD70-FDF2-449B-8641-10C2480CF6C6}" srcOrd="0" destOrd="0" presId="urn:microsoft.com/office/officeart/2005/8/layout/hList1"/>
    <dgm:cxn modelId="{C85ACD12-F1AD-4F5B-A479-C60AF9ABC9D4}" type="presOf" srcId="{67E22024-D270-476C-8DA2-30143C2FED73}" destId="{738758AD-8F2B-4589-B14F-26BAAA542967}" srcOrd="0" destOrd="0" presId="urn:microsoft.com/office/officeart/2005/8/layout/hList1"/>
    <dgm:cxn modelId="{350906FA-7EAA-45D1-82D8-E3C7B57298EC}" srcId="{9197D23E-14E3-4E6E-8A29-1162EE276760}" destId="{BD90104E-3D55-422F-A16F-8FA37A4E5FFF}" srcOrd="1" destOrd="0" parTransId="{E08138DC-F24C-4802-B3F3-57C8EF1C0347}" sibTransId="{8F3DF614-113E-4A22-A384-AE67B5477D45}"/>
    <dgm:cxn modelId="{FF812045-FB20-421E-9290-F513E2E307B1}" srcId="{67E22024-D270-476C-8DA2-30143C2FED73}" destId="{F732B57F-8DF3-4E2F-B619-417DA219FA9D}" srcOrd="1" destOrd="0" parTransId="{7F2C332E-4C79-421B-9149-CED8D9009557}" sibTransId="{C4F5F485-213D-473A-97E1-93ED9DB22181}"/>
    <dgm:cxn modelId="{BD72950E-D87F-45C5-BF63-370114091F32}" type="presParOf" srcId="{738758AD-8F2B-4589-B14F-26BAAA542967}" destId="{3364CD0A-5973-41F5-9660-6FBD736A9F05}" srcOrd="0" destOrd="0" presId="urn:microsoft.com/office/officeart/2005/8/layout/hList1"/>
    <dgm:cxn modelId="{5BD52B46-FBBD-466A-AAF4-692C3572B814}" type="presParOf" srcId="{3364CD0A-5973-41F5-9660-6FBD736A9F05}" destId="{2038742C-0618-4F31-95DC-F1F1D8A89596}" srcOrd="0" destOrd="0" presId="urn:microsoft.com/office/officeart/2005/8/layout/hList1"/>
    <dgm:cxn modelId="{C904E0A0-7CD7-458B-AED3-114C31650511}" type="presParOf" srcId="{3364CD0A-5973-41F5-9660-6FBD736A9F05}" destId="{0C03BD70-FDF2-449B-8641-10C2480CF6C6}" srcOrd="1" destOrd="0" presId="urn:microsoft.com/office/officeart/2005/8/layout/hList1"/>
    <dgm:cxn modelId="{43B8457E-9727-421F-ACAE-FDB81722752F}" type="presParOf" srcId="{738758AD-8F2B-4589-B14F-26BAAA542967}" destId="{ACE4652F-7B26-4A0D-AB55-4AF2CF40DE5F}" srcOrd="1" destOrd="0" presId="urn:microsoft.com/office/officeart/2005/8/layout/hList1"/>
    <dgm:cxn modelId="{3433F040-E3D1-41FB-8400-42AD947E2062}" type="presParOf" srcId="{738758AD-8F2B-4589-B14F-26BAAA542967}" destId="{B5BD45D5-D451-4997-9837-7798567C860E}" srcOrd="2" destOrd="0" presId="urn:microsoft.com/office/officeart/2005/8/layout/hList1"/>
    <dgm:cxn modelId="{674EA5F7-7949-4D98-BF97-8C245DD8D3D5}" type="presParOf" srcId="{B5BD45D5-D451-4997-9837-7798567C860E}" destId="{77902129-5811-421F-986A-BB38F5B49993}" srcOrd="0" destOrd="0" presId="urn:microsoft.com/office/officeart/2005/8/layout/hList1"/>
    <dgm:cxn modelId="{25FE6CD8-F892-44A8-A6FE-5F6FF25BD7DB}" type="presParOf" srcId="{B5BD45D5-D451-4997-9837-7798567C860E}" destId="{0A63EE77-2472-4DBB-9655-06C8CF0F9DC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E47E88-F85F-4B84-B34B-4F8605EA7CE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BBE6C21-BCA2-4942-93AE-DA18498E3697}">
      <dgm:prSet/>
      <dgm:spPr/>
      <dgm:t>
        <a:bodyPr/>
        <a:lstStyle/>
        <a:p>
          <a:pPr rtl="0"/>
          <a:r>
            <a:rPr lang="ru-RU" smtClean="0"/>
            <a:t>Индивидуально</a:t>
          </a:r>
          <a:endParaRPr lang="ru-RU"/>
        </a:p>
      </dgm:t>
    </dgm:pt>
    <dgm:pt modelId="{F06C394D-7E30-4AC9-A061-D9E1B7B404B0}" type="parTrans" cxnId="{06C5983C-2D2F-42B6-8676-8E39F8DD8973}">
      <dgm:prSet/>
      <dgm:spPr/>
      <dgm:t>
        <a:bodyPr/>
        <a:lstStyle/>
        <a:p>
          <a:endParaRPr lang="ru-RU"/>
        </a:p>
      </dgm:t>
    </dgm:pt>
    <dgm:pt modelId="{C1276E61-27F0-4B83-83E5-DFE200674E54}" type="sibTrans" cxnId="{06C5983C-2D2F-42B6-8676-8E39F8DD8973}">
      <dgm:prSet/>
      <dgm:spPr/>
      <dgm:t>
        <a:bodyPr/>
        <a:lstStyle/>
        <a:p>
          <a:endParaRPr lang="ru-RU"/>
        </a:p>
      </dgm:t>
    </dgm:pt>
    <dgm:pt modelId="{9398033A-A4E4-4F21-B4A5-2E973DB49126}">
      <dgm:prSet/>
      <dgm:spPr/>
      <dgm:t>
        <a:bodyPr/>
        <a:lstStyle/>
        <a:p>
          <a:pPr rtl="0"/>
          <a:r>
            <a:rPr lang="ru-RU" smtClean="0"/>
            <a:t>Уменьшить гиперопеку</a:t>
          </a:r>
          <a:endParaRPr lang="ru-RU"/>
        </a:p>
      </dgm:t>
    </dgm:pt>
    <dgm:pt modelId="{A975A73D-1218-4F84-9084-C338536988D0}" type="parTrans" cxnId="{4AB37B21-2734-4EA5-9CDB-5D2ABB3D70F7}">
      <dgm:prSet/>
      <dgm:spPr/>
      <dgm:t>
        <a:bodyPr/>
        <a:lstStyle/>
        <a:p>
          <a:endParaRPr lang="ru-RU"/>
        </a:p>
      </dgm:t>
    </dgm:pt>
    <dgm:pt modelId="{862AB20C-AC57-4664-817A-8381859AB03A}" type="sibTrans" cxnId="{4AB37B21-2734-4EA5-9CDB-5D2ABB3D70F7}">
      <dgm:prSet/>
      <dgm:spPr/>
      <dgm:t>
        <a:bodyPr/>
        <a:lstStyle/>
        <a:p>
          <a:endParaRPr lang="ru-RU"/>
        </a:p>
      </dgm:t>
    </dgm:pt>
    <dgm:pt modelId="{B566D036-4605-44B8-AC54-86859340D01C}">
      <dgm:prSet/>
      <dgm:spPr/>
      <dgm:t>
        <a:bodyPr/>
        <a:lstStyle/>
        <a:p>
          <a:pPr rtl="0"/>
          <a:r>
            <a:rPr lang="ru-RU" smtClean="0"/>
            <a:t>Самостоятельность</a:t>
          </a:r>
          <a:endParaRPr lang="ru-RU"/>
        </a:p>
      </dgm:t>
    </dgm:pt>
    <dgm:pt modelId="{5EA2155B-2D03-45CC-A37C-C4D70D174D44}" type="parTrans" cxnId="{6E5BD4B4-86FF-4D68-BB75-1728093178D4}">
      <dgm:prSet/>
      <dgm:spPr/>
      <dgm:t>
        <a:bodyPr/>
        <a:lstStyle/>
        <a:p>
          <a:endParaRPr lang="ru-RU"/>
        </a:p>
      </dgm:t>
    </dgm:pt>
    <dgm:pt modelId="{0C8DC074-A569-40B6-8598-4FDA96F6546F}" type="sibTrans" cxnId="{6E5BD4B4-86FF-4D68-BB75-1728093178D4}">
      <dgm:prSet/>
      <dgm:spPr/>
      <dgm:t>
        <a:bodyPr/>
        <a:lstStyle/>
        <a:p>
          <a:endParaRPr lang="ru-RU"/>
        </a:p>
      </dgm:t>
    </dgm:pt>
    <dgm:pt modelId="{64B1406D-B009-4A54-AA74-52F56855968B}">
      <dgm:prSet/>
      <dgm:spPr/>
      <dgm:t>
        <a:bodyPr/>
        <a:lstStyle/>
        <a:p>
          <a:pPr rtl="0"/>
          <a:r>
            <a:rPr lang="ru-RU" dirty="0" smtClean="0"/>
            <a:t>Границы и требования</a:t>
          </a:r>
          <a:endParaRPr lang="ru-RU" dirty="0"/>
        </a:p>
      </dgm:t>
    </dgm:pt>
    <dgm:pt modelId="{66B98E3B-A008-47E0-B36C-4EFF9E6F9C2F}" type="parTrans" cxnId="{62885783-9032-4D8F-9A40-228A878D365E}">
      <dgm:prSet/>
      <dgm:spPr/>
      <dgm:t>
        <a:bodyPr/>
        <a:lstStyle/>
        <a:p>
          <a:endParaRPr lang="ru-RU"/>
        </a:p>
      </dgm:t>
    </dgm:pt>
    <dgm:pt modelId="{DE37C68B-98F5-436D-B374-7C9B1EE78C0B}" type="sibTrans" cxnId="{62885783-9032-4D8F-9A40-228A878D365E}">
      <dgm:prSet/>
      <dgm:spPr/>
      <dgm:t>
        <a:bodyPr/>
        <a:lstStyle/>
        <a:p>
          <a:endParaRPr lang="ru-RU"/>
        </a:p>
      </dgm:t>
    </dgm:pt>
    <dgm:pt modelId="{1E9104E4-3076-4A5D-8AD5-2E5D7751358E}" type="pres">
      <dgm:prSet presAssocID="{0BE47E88-F85F-4B84-B34B-4F8605EA7CE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2A1C9B-BBCA-4223-9B64-04718FDF6250}" type="pres">
      <dgm:prSet presAssocID="{4BBE6C21-BCA2-4942-93AE-DA18498E3697}" presName="circle1" presStyleLbl="node1" presStyleIdx="0" presStyleCnt="4"/>
      <dgm:spPr/>
    </dgm:pt>
    <dgm:pt modelId="{5AEF1964-C518-4A6D-BB6F-8FF4566DC021}" type="pres">
      <dgm:prSet presAssocID="{4BBE6C21-BCA2-4942-93AE-DA18498E3697}" presName="space" presStyleCnt="0"/>
      <dgm:spPr/>
    </dgm:pt>
    <dgm:pt modelId="{DF336AFF-C5CA-4678-933E-47BD4A94D3DE}" type="pres">
      <dgm:prSet presAssocID="{4BBE6C21-BCA2-4942-93AE-DA18498E3697}" presName="rect1" presStyleLbl="alignAcc1" presStyleIdx="0" presStyleCnt="4"/>
      <dgm:spPr/>
      <dgm:t>
        <a:bodyPr/>
        <a:lstStyle/>
        <a:p>
          <a:endParaRPr lang="ru-RU"/>
        </a:p>
      </dgm:t>
    </dgm:pt>
    <dgm:pt modelId="{2CFD3264-25E7-4D70-89DB-4064716B19D9}" type="pres">
      <dgm:prSet presAssocID="{9398033A-A4E4-4F21-B4A5-2E973DB49126}" presName="vertSpace2" presStyleLbl="node1" presStyleIdx="0" presStyleCnt="4"/>
      <dgm:spPr/>
    </dgm:pt>
    <dgm:pt modelId="{4562E73F-1034-412B-B962-17527970EBCD}" type="pres">
      <dgm:prSet presAssocID="{9398033A-A4E4-4F21-B4A5-2E973DB49126}" presName="circle2" presStyleLbl="node1" presStyleIdx="1" presStyleCnt="4"/>
      <dgm:spPr/>
    </dgm:pt>
    <dgm:pt modelId="{C596368E-41F8-46B2-9007-16663B6D6EEC}" type="pres">
      <dgm:prSet presAssocID="{9398033A-A4E4-4F21-B4A5-2E973DB49126}" presName="rect2" presStyleLbl="alignAcc1" presStyleIdx="1" presStyleCnt="4"/>
      <dgm:spPr/>
      <dgm:t>
        <a:bodyPr/>
        <a:lstStyle/>
        <a:p>
          <a:endParaRPr lang="ru-RU"/>
        </a:p>
      </dgm:t>
    </dgm:pt>
    <dgm:pt modelId="{F29B138E-088E-4570-B3F5-EC6934B49FF7}" type="pres">
      <dgm:prSet presAssocID="{B566D036-4605-44B8-AC54-86859340D01C}" presName="vertSpace3" presStyleLbl="node1" presStyleIdx="1" presStyleCnt="4"/>
      <dgm:spPr/>
    </dgm:pt>
    <dgm:pt modelId="{2BCDD5AA-4380-4344-929A-E1497EA53DF2}" type="pres">
      <dgm:prSet presAssocID="{B566D036-4605-44B8-AC54-86859340D01C}" presName="circle3" presStyleLbl="node1" presStyleIdx="2" presStyleCnt="4"/>
      <dgm:spPr/>
    </dgm:pt>
    <dgm:pt modelId="{807E8813-F5CB-4580-A24B-5523303C2CBB}" type="pres">
      <dgm:prSet presAssocID="{B566D036-4605-44B8-AC54-86859340D01C}" presName="rect3" presStyleLbl="alignAcc1" presStyleIdx="2" presStyleCnt="4"/>
      <dgm:spPr/>
      <dgm:t>
        <a:bodyPr/>
        <a:lstStyle/>
        <a:p>
          <a:endParaRPr lang="ru-RU"/>
        </a:p>
      </dgm:t>
    </dgm:pt>
    <dgm:pt modelId="{1E4EB5C4-A8BE-4FB7-B7F7-2FD842E22FA1}" type="pres">
      <dgm:prSet presAssocID="{64B1406D-B009-4A54-AA74-52F56855968B}" presName="vertSpace4" presStyleLbl="node1" presStyleIdx="2" presStyleCnt="4"/>
      <dgm:spPr/>
    </dgm:pt>
    <dgm:pt modelId="{2BBADA4A-2885-4CD5-A7AA-BE98ECFDAB7D}" type="pres">
      <dgm:prSet presAssocID="{64B1406D-B009-4A54-AA74-52F56855968B}" presName="circle4" presStyleLbl="node1" presStyleIdx="3" presStyleCnt="4"/>
      <dgm:spPr/>
    </dgm:pt>
    <dgm:pt modelId="{61E2C030-1E8A-4F24-806C-83589F0DC4D2}" type="pres">
      <dgm:prSet presAssocID="{64B1406D-B009-4A54-AA74-52F56855968B}" presName="rect4" presStyleLbl="alignAcc1" presStyleIdx="3" presStyleCnt="4"/>
      <dgm:spPr/>
      <dgm:t>
        <a:bodyPr/>
        <a:lstStyle/>
        <a:p>
          <a:endParaRPr lang="ru-RU"/>
        </a:p>
      </dgm:t>
    </dgm:pt>
    <dgm:pt modelId="{1DDDEE5A-54C3-4D7A-9058-E05B24B6387C}" type="pres">
      <dgm:prSet presAssocID="{4BBE6C21-BCA2-4942-93AE-DA18498E3697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0537F-0C74-4EA9-81A0-23AD1E4BCB9A}" type="pres">
      <dgm:prSet presAssocID="{9398033A-A4E4-4F21-B4A5-2E973DB49126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BCCF44-F72A-44C1-8172-12874C29C756}" type="pres">
      <dgm:prSet presAssocID="{B566D036-4605-44B8-AC54-86859340D01C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1B52B-4E7B-453A-9F1E-0896CAC11BF5}" type="pres">
      <dgm:prSet presAssocID="{64B1406D-B009-4A54-AA74-52F56855968B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44D910-190C-492E-A8CE-13AF7B6E3624}" type="presOf" srcId="{4BBE6C21-BCA2-4942-93AE-DA18498E3697}" destId="{1DDDEE5A-54C3-4D7A-9058-E05B24B6387C}" srcOrd="1" destOrd="0" presId="urn:microsoft.com/office/officeart/2005/8/layout/target3"/>
    <dgm:cxn modelId="{687C450A-8C83-4AD7-99D8-949040B88F9D}" type="presOf" srcId="{4BBE6C21-BCA2-4942-93AE-DA18498E3697}" destId="{DF336AFF-C5CA-4678-933E-47BD4A94D3DE}" srcOrd="0" destOrd="0" presId="urn:microsoft.com/office/officeart/2005/8/layout/target3"/>
    <dgm:cxn modelId="{77F4F5AF-B389-48AF-AD41-5C22110584F8}" type="presOf" srcId="{B566D036-4605-44B8-AC54-86859340D01C}" destId="{807E8813-F5CB-4580-A24B-5523303C2CBB}" srcOrd="0" destOrd="0" presId="urn:microsoft.com/office/officeart/2005/8/layout/target3"/>
    <dgm:cxn modelId="{6E5BD4B4-86FF-4D68-BB75-1728093178D4}" srcId="{0BE47E88-F85F-4B84-B34B-4F8605EA7CE7}" destId="{B566D036-4605-44B8-AC54-86859340D01C}" srcOrd="2" destOrd="0" parTransId="{5EA2155B-2D03-45CC-A37C-C4D70D174D44}" sibTransId="{0C8DC074-A569-40B6-8598-4FDA96F6546F}"/>
    <dgm:cxn modelId="{774C138F-6482-4FDA-9CEB-9A4C8BD101B5}" type="presOf" srcId="{64B1406D-B009-4A54-AA74-52F56855968B}" destId="{61E2C030-1E8A-4F24-806C-83589F0DC4D2}" srcOrd="0" destOrd="0" presId="urn:microsoft.com/office/officeart/2005/8/layout/target3"/>
    <dgm:cxn modelId="{62885783-9032-4D8F-9A40-228A878D365E}" srcId="{0BE47E88-F85F-4B84-B34B-4F8605EA7CE7}" destId="{64B1406D-B009-4A54-AA74-52F56855968B}" srcOrd="3" destOrd="0" parTransId="{66B98E3B-A008-47E0-B36C-4EFF9E6F9C2F}" sibTransId="{DE37C68B-98F5-436D-B374-7C9B1EE78C0B}"/>
    <dgm:cxn modelId="{F38EA789-16B9-4800-B878-7AA2E68D6C28}" type="presOf" srcId="{64B1406D-B009-4A54-AA74-52F56855968B}" destId="{E171B52B-4E7B-453A-9F1E-0896CAC11BF5}" srcOrd="1" destOrd="0" presId="urn:microsoft.com/office/officeart/2005/8/layout/target3"/>
    <dgm:cxn modelId="{1395C132-D19A-4B98-A1B5-0FFCC441A4CE}" type="presOf" srcId="{B566D036-4605-44B8-AC54-86859340D01C}" destId="{BFBCCF44-F72A-44C1-8172-12874C29C756}" srcOrd="1" destOrd="0" presId="urn:microsoft.com/office/officeart/2005/8/layout/target3"/>
    <dgm:cxn modelId="{CF890F80-D62F-4360-AEC8-31D480CA180C}" type="presOf" srcId="{0BE47E88-F85F-4B84-B34B-4F8605EA7CE7}" destId="{1E9104E4-3076-4A5D-8AD5-2E5D7751358E}" srcOrd="0" destOrd="0" presId="urn:microsoft.com/office/officeart/2005/8/layout/target3"/>
    <dgm:cxn modelId="{06C5983C-2D2F-42B6-8676-8E39F8DD8973}" srcId="{0BE47E88-F85F-4B84-B34B-4F8605EA7CE7}" destId="{4BBE6C21-BCA2-4942-93AE-DA18498E3697}" srcOrd="0" destOrd="0" parTransId="{F06C394D-7E30-4AC9-A061-D9E1B7B404B0}" sibTransId="{C1276E61-27F0-4B83-83E5-DFE200674E54}"/>
    <dgm:cxn modelId="{4AB37B21-2734-4EA5-9CDB-5D2ABB3D70F7}" srcId="{0BE47E88-F85F-4B84-B34B-4F8605EA7CE7}" destId="{9398033A-A4E4-4F21-B4A5-2E973DB49126}" srcOrd="1" destOrd="0" parTransId="{A975A73D-1218-4F84-9084-C338536988D0}" sibTransId="{862AB20C-AC57-4664-817A-8381859AB03A}"/>
    <dgm:cxn modelId="{4FBE2115-3F34-4CEF-963F-7CE2F7A9FCAD}" type="presOf" srcId="{9398033A-A4E4-4F21-B4A5-2E973DB49126}" destId="{C596368E-41F8-46B2-9007-16663B6D6EEC}" srcOrd="0" destOrd="0" presId="urn:microsoft.com/office/officeart/2005/8/layout/target3"/>
    <dgm:cxn modelId="{079D2AF1-C966-4D4E-9B47-EAA54E11DF3A}" type="presOf" srcId="{9398033A-A4E4-4F21-B4A5-2E973DB49126}" destId="{E480537F-0C74-4EA9-81A0-23AD1E4BCB9A}" srcOrd="1" destOrd="0" presId="urn:microsoft.com/office/officeart/2005/8/layout/target3"/>
    <dgm:cxn modelId="{FD8FD593-A628-4F8C-A670-57D9838596C4}" type="presParOf" srcId="{1E9104E4-3076-4A5D-8AD5-2E5D7751358E}" destId="{6C2A1C9B-BBCA-4223-9B64-04718FDF6250}" srcOrd="0" destOrd="0" presId="urn:microsoft.com/office/officeart/2005/8/layout/target3"/>
    <dgm:cxn modelId="{9262D96F-5AD8-4E87-966D-BAD9058904EC}" type="presParOf" srcId="{1E9104E4-3076-4A5D-8AD5-2E5D7751358E}" destId="{5AEF1964-C518-4A6D-BB6F-8FF4566DC021}" srcOrd="1" destOrd="0" presId="urn:microsoft.com/office/officeart/2005/8/layout/target3"/>
    <dgm:cxn modelId="{FAC61B63-924D-4DA0-8E6D-26BCCCB0701E}" type="presParOf" srcId="{1E9104E4-3076-4A5D-8AD5-2E5D7751358E}" destId="{DF336AFF-C5CA-4678-933E-47BD4A94D3DE}" srcOrd="2" destOrd="0" presId="urn:microsoft.com/office/officeart/2005/8/layout/target3"/>
    <dgm:cxn modelId="{F479AA88-DD39-4480-9E7E-2EE7F92F8C0D}" type="presParOf" srcId="{1E9104E4-3076-4A5D-8AD5-2E5D7751358E}" destId="{2CFD3264-25E7-4D70-89DB-4064716B19D9}" srcOrd="3" destOrd="0" presId="urn:microsoft.com/office/officeart/2005/8/layout/target3"/>
    <dgm:cxn modelId="{C5D6E8B9-24A4-4359-9157-49559AC05A9A}" type="presParOf" srcId="{1E9104E4-3076-4A5D-8AD5-2E5D7751358E}" destId="{4562E73F-1034-412B-B962-17527970EBCD}" srcOrd="4" destOrd="0" presId="urn:microsoft.com/office/officeart/2005/8/layout/target3"/>
    <dgm:cxn modelId="{CB29DEAC-00BD-466F-8203-7D3BE147D062}" type="presParOf" srcId="{1E9104E4-3076-4A5D-8AD5-2E5D7751358E}" destId="{C596368E-41F8-46B2-9007-16663B6D6EEC}" srcOrd="5" destOrd="0" presId="urn:microsoft.com/office/officeart/2005/8/layout/target3"/>
    <dgm:cxn modelId="{34F46E4E-4DA3-4927-9A03-6B2FED471F44}" type="presParOf" srcId="{1E9104E4-3076-4A5D-8AD5-2E5D7751358E}" destId="{F29B138E-088E-4570-B3F5-EC6934B49FF7}" srcOrd="6" destOrd="0" presId="urn:microsoft.com/office/officeart/2005/8/layout/target3"/>
    <dgm:cxn modelId="{EECF197A-9D31-42CF-81D8-500759DD43EB}" type="presParOf" srcId="{1E9104E4-3076-4A5D-8AD5-2E5D7751358E}" destId="{2BCDD5AA-4380-4344-929A-E1497EA53DF2}" srcOrd="7" destOrd="0" presId="urn:microsoft.com/office/officeart/2005/8/layout/target3"/>
    <dgm:cxn modelId="{FDE35A1A-BBDC-4EC8-8361-8A9C2ADD869D}" type="presParOf" srcId="{1E9104E4-3076-4A5D-8AD5-2E5D7751358E}" destId="{807E8813-F5CB-4580-A24B-5523303C2CBB}" srcOrd="8" destOrd="0" presId="urn:microsoft.com/office/officeart/2005/8/layout/target3"/>
    <dgm:cxn modelId="{C2778E3A-9F62-4D5F-B6FF-9B4E34CED61B}" type="presParOf" srcId="{1E9104E4-3076-4A5D-8AD5-2E5D7751358E}" destId="{1E4EB5C4-A8BE-4FB7-B7F7-2FD842E22FA1}" srcOrd="9" destOrd="0" presId="urn:microsoft.com/office/officeart/2005/8/layout/target3"/>
    <dgm:cxn modelId="{7DF34F54-D957-4A99-80B6-A32F4B8D916B}" type="presParOf" srcId="{1E9104E4-3076-4A5D-8AD5-2E5D7751358E}" destId="{2BBADA4A-2885-4CD5-A7AA-BE98ECFDAB7D}" srcOrd="10" destOrd="0" presId="urn:microsoft.com/office/officeart/2005/8/layout/target3"/>
    <dgm:cxn modelId="{3C11E6A5-DC83-4013-9AAC-C5CABCD06164}" type="presParOf" srcId="{1E9104E4-3076-4A5D-8AD5-2E5D7751358E}" destId="{61E2C030-1E8A-4F24-806C-83589F0DC4D2}" srcOrd="11" destOrd="0" presId="urn:microsoft.com/office/officeart/2005/8/layout/target3"/>
    <dgm:cxn modelId="{ACDB5005-C43A-4F16-80D7-EAA25CA022A8}" type="presParOf" srcId="{1E9104E4-3076-4A5D-8AD5-2E5D7751358E}" destId="{1DDDEE5A-54C3-4D7A-9058-E05B24B6387C}" srcOrd="12" destOrd="0" presId="urn:microsoft.com/office/officeart/2005/8/layout/target3"/>
    <dgm:cxn modelId="{F63B33B6-3B8B-4024-8AF1-1DBAE4103B09}" type="presParOf" srcId="{1E9104E4-3076-4A5D-8AD5-2E5D7751358E}" destId="{E480537F-0C74-4EA9-81A0-23AD1E4BCB9A}" srcOrd="13" destOrd="0" presId="urn:microsoft.com/office/officeart/2005/8/layout/target3"/>
    <dgm:cxn modelId="{BF08A549-9A2F-4186-B768-17349B98D31F}" type="presParOf" srcId="{1E9104E4-3076-4A5D-8AD5-2E5D7751358E}" destId="{BFBCCF44-F72A-44C1-8172-12874C29C756}" srcOrd="14" destOrd="0" presId="urn:microsoft.com/office/officeart/2005/8/layout/target3"/>
    <dgm:cxn modelId="{4498F962-3F39-4B59-AA46-191284DF6ADF}" type="presParOf" srcId="{1E9104E4-3076-4A5D-8AD5-2E5D7751358E}" destId="{E171B52B-4E7B-453A-9F1E-0896CAC11BF5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002F550-F7D2-4F59-8B8B-0C54BCF325B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95E1B3-9494-4217-B0AC-ECCB638FF27A}">
      <dgm:prSet phldrT="[Текст]"/>
      <dgm:spPr/>
      <dgm:t>
        <a:bodyPr/>
        <a:lstStyle/>
        <a:p>
          <a:r>
            <a:rPr lang="ru-RU" dirty="0" smtClean="0"/>
            <a:t>Инклюзивные классы</a:t>
          </a:r>
        </a:p>
        <a:p>
          <a:r>
            <a:rPr lang="ru-RU" dirty="0" smtClean="0"/>
            <a:t>Расстройства ОДА, зрение, слух</a:t>
          </a:r>
        </a:p>
        <a:p>
          <a:endParaRPr lang="ru-RU" dirty="0"/>
        </a:p>
      </dgm:t>
    </dgm:pt>
    <dgm:pt modelId="{FDCAF1B5-902D-496D-86A4-2370180FED83}" type="parTrans" cxnId="{99D1DFF6-1EA3-4F2F-AB97-646D86828ADE}">
      <dgm:prSet/>
      <dgm:spPr/>
      <dgm:t>
        <a:bodyPr/>
        <a:lstStyle/>
        <a:p>
          <a:endParaRPr lang="ru-RU"/>
        </a:p>
      </dgm:t>
    </dgm:pt>
    <dgm:pt modelId="{93DAA84C-780D-4BD4-A459-8BD836BF4A32}" type="sibTrans" cxnId="{99D1DFF6-1EA3-4F2F-AB97-646D86828ADE}">
      <dgm:prSet/>
      <dgm:spPr/>
      <dgm:t>
        <a:bodyPr/>
        <a:lstStyle/>
        <a:p>
          <a:endParaRPr lang="ru-RU"/>
        </a:p>
      </dgm:t>
    </dgm:pt>
    <dgm:pt modelId="{4FA68658-5D56-44D0-B337-72B678402A79}">
      <dgm:prSet phldrT="[Текст]"/>
      <dgm:spPr/>
      <dgm:t>
        <a:bodyPr/>
        <a:lstStyle/>
        <a:p>
          <a:r>
            <a:rPr lang="ru-RU" dirty="0" smtClean="0"/>
            <a:t>«Обычные» классы</a:t>
          </a:r>
        </a:p>
        <a:p>
          <a:r>
            <a:rPr lang="ru-RU" dirty="0" smtClean="0"/>
            <a:t>Проблемы когнитивной сферы</a:t>
          </a:r>
          <a:endParaRPr lang="ru-RU" dirty="0"/>
        </a:p>
      </dgm:t>
    </dgm:pt>
    <dgm:pt modelId="{4E272544-8E66-4D89-BA59-F1CD8EDEFC25}" type="parTrans" cxnId="{D484C319-0582-4E19-8B7C-3FD98E70F582}">
      <dgm:prSet/>
      <dgm:spPr/>
      <dgm:t>
        <a:bodyPr/>
        <a:lstStyle/>
        <a:p>
          <a:endParaRPr lang="ru-RU"/>
        </a:p>
      </dgm:t>
    </dgm:pt>
    <dgm:pt modelId="{A3208FC5-F847-40AF-94C4-530372779340}" type="sibTrans" cxnId="{D484C319-0582-4E19-8B7C-3FD98E70F582}">
      <dgm:prSet/>
      <dgm:spPr/>
      <dgm:t>
        <a:bodyPr/>
        <a:lstStyle/>
        <a:p>
          <a:endParaRPr lang="ru-RU"/>
        </a:p>
      </dgm:t>
    </dgm:pt>
    <dgm:pt modelId="{F52940F6-A56F-40E4-9955-0322A96AA0C3}" type="pres">
      <dgm:prSet presAssocID="{B002F550-F7D2-4F59-8B8B-0C54BCF325B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E34A99-B22E-4576-80FA-59EB02F4441F}" type="pres">
      <dgm:prSet presAssocID="{5095E1B3-9494-4217-B0AC-ECCB638FF27A}" presName="upArrow" presStyleLbl="node1" presStyleIdx="0" presStyleCnt="2"/>
      <dgm:spPr>
        <a:solidFill>
          <a:srgbClr val="00B050"/>
        </a:solidFill>
      </dgm:spPr>
    </dgm:pt>
    <dgm:pt modelId="{463A8D18-E732-4DF7-8FC5-23E3DA88D191}" type="pres">
      <dgm:prSet presAssocID="{5095E1B3-9494-4217-B0AC-ECCB638FF27A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1E729-2939-460E-8AA5-0F923CCA38B2}" type="pres">
      <dgm:prSet presAssocID="{4FA68658-5D56-44D0-B337-72B678402A79}" presName="downArrow" presStyleLbl="node1" presStyleIdx="1" presStyleCnt="2"/>
      <dgm:spPr>
        <a:solidFill>
          <a:srgbClr val="FF0000"/>
        </a:solidFill>
      </dgm:spPr>
    </dgm:pt>
    <dgm:pt modelId="{894B9E96-E751-4BD7-9849-D441BE7626E5}" type="pres">
      <dgm:prSet presAssocID="{4FA68658-5D56-44D0-B337-72B678402A79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84C319-0582-4E19-8B7C-3FD98E70F582}" srcId="{B002F550-F7D2-4F59-8B8B-0C54BCF325B5}" destId="{4FA68658-5D56-44D0-B337-72B678402A79}" srcOrd="1" destOrd="0" parTransId="{4E272544-8E66-4D89-BA59-F1CD8EDEFC25}" sibTransId="{A3208FC5-F847-40AF-94C4-530372779340}"/>
    <dgm:cxn modelId="{F18F49F5-0245-4F61-B032-4DA10F339A52}" type="presOf" srcId="{4FA68658-5D56-44D0-B337-72B678402A79}" destId="{894B9E96-E751-4BD7-9849-D441BE7626E5}" srcOrd="0" destOrd="0" presId="urn:microsoft.com/office/officeart/2005/8/layout/arrow4"/>
    <dgm:cxn modelId="{99D1DFF6-1EA3-4F2F-AB97-646D86828ADE}" srcId="{B002F550-F7D2-4F59-8B8B-0C54BCF325B5}" destId="{5095E1B3-9494-4217-B0AC-ECCB638FF27A}" srcOrd="0" destOrd="0" parTransId="{FDCAF1B5-902D-496D-86A4-2370180FED83}" sibTransId="{93DAA84C-780D-4BD4-A459-8BD836BF4A32}"/>
    <dgm:cxn modelId="{67B10074-69DA-48D9-ACA5-E68F501BDA82}" type="presOf" srcId="{5095E1B3-9494-4217-B0AC-ECCB638FF27A}" destId="{463A8D18-E732-4DF7-8FC5-23E3DA88D191}" srcOrd="0" destOrd="0" presId="urn:microsoft.com/office/officeart/2005/8/layout/arrow4"/>
    <dgm:cxn modelId="{60DF394C-03FA-47E8-8695-BDC002FCB163}" type="presOf" srcId="{B002F550-F7D2-4F59-8B8B-0C54BCF325B5}" destId="{F52940F6-A56F-40E4-9955-0322A96AA0C3}" srcOrd="0" destOrd="0" presId="urn:microsoft.com/office/officeart/2005/8/layout/arrow4"/>
    <dgm:cxn modelId="{670EDA21-A74B-4FA1-B25B-78B9C29C6A0B}" type="presParOf" srcId="{F52940F6-A56F-40E4-9955-0322A96AA0C3}" destId="{4EE34A99-B22E-4576-80FA-59EB02F4441F}" srcOrd="0" destOrd="0" presId="urn:microsoft.com/office/officeart/2005/8/layout/arrow4"/>
    <dgm:cxn modelId="{DC81CD39-7652-4C7F-922E-B68015A200C3}" type="presParOf" srcId="{F52940F6-A56F-40E4-9955-0322A96AA0C3}" destId="{463A8D18-E732-4DF7-8FC5-23E3DA88D191}" srcOrd="1" destOrd="0" presId="urn:microsoft.com/office/officeart/2005/8/layout/arrow4"/>
    <dgm:cxn modelId="{A895B708-E024-40CA-A730-1B200155BF10}" type="presParOf" srcId="{F52940F6-A56F-40E4-9955-0322A96AA0C3}" destId="{B841E729-2939-460E-8AA5-0F923CCA38B2}" srcOrd="2" destOrd="0" presId="urn:microsoft.com/office/officeart/2005/8/layout/arrow4"/>
    <dgm:cxn modelId="{35A17030-6C45-4B6F-96D0-27C9183126B0}" type="presParOf" srcId="{F52940F6-A56F-40E4-9955-0322A96AA0C3}" destId="{894B9E96-E751-4BD7-9849-D441BE7626E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EE5C1D8-B50B-45E2-B7EE-4B788B472A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9164CF-51FA-488B-A4E7-112F796286C5}">
      <dgm:prSet phldrT="[Текст]"/>
      <dgm:spPr/>
      <dgm:t>
        <a:bodyPr/>
        <a:lstStyle/>
        <a:p>
          <a:r>
            <a:rPr lang="ru-RU" dirty="0" smtClean="0"/>
            <a:t>Положительно  - 73%</a:t>
          </a:r>
          <a:endParaRPr lang="ru-RU" dirty="0"/>
        </a:p>
      </dgm:t>
    </dgm:pt>
    <dgm:pt modelId="{30CE8EF5-44C6-49CC-996C-2E56C160A9D9}" type="parTrans" cxnId="{574093F8-C0FE-4E7B-AA0B-D9D115710A74}">
      <dgm:prSet/>
      <dgm:spPr/>
      <dgm:t>
        <a:bodyPr/>
        <a:lstStyle/>
        <a:p>
          <a:endParaRPr lang="ru-RU"/>
        </a:p>
      </dgm:t>
    </dgm:pt>
    <dgm:pt modelId="{2390B99A-4445-4B2E-82E8-BA09107031F6}" type="sibTrans" cxnId="{574093F8-C0FE-4E7B-AA0B-D9D115710A74}">
      <dgm:prSet/>
      <dgm:spPr/>
      <dgm:t>
        <a:bodyPr/>
        <a:lstStyle/>
        <a:p>
          <a:endParaRPr lang="ru-RU"/>
        </a:p>
      </dgm:t>
    </dgm:pt>
    <dgm:pt modelId="{2A1939E2-BC59-43B0-A6C7-8CB42FE36570}">
      <dgm:prSet phldrT="[Текст]"/>
      <dgm:spPr/>
      <dgm:t>
        <a:bodyPr/>
        <a:lstStyle/>
        <a:p>
          <a:r>
            <a:rPr lang="ru-RU" dirty="0" smtClean="0"/>
            <a:t>Нейтрально – 20%</a:t>
          </a:r>
          <a:endParaRPr lang="ru-RU" dirty="0"/>
        </a:p>
      </dgm:t>
    </dgm:pt>
    <dgm:pt modelId="{AA716B33-1FC8-4C1B-A400-2B6314454B59}" type="parTrans" cxnId="{715BC059-29DC-42E6-A40A-D43F9D05A8A1}">
      <dgm:prSet/>
      <dgm:spPr/>
      <dgm:t>
        <a:bodyPr/>
        <a:lstStyle/>
        <a:p>
          <a:endParaRPr lang="ru-RU"/>
        </a:p>
      </dgm:t>
    </dgm:pt>
    <dgm:pt modelId="{E7087084-CB31-4F3F-9DFF-E32A75F5DF89}" type="sibTrans" cxnId="{715BC059-29DC-42E6-A40A-D43F9D05A8A1}">
      <dgm:prSet/>
      <dgm:spPr/>
      <dgm:t>
        <a:bodyPr/>
        <a:lstStyle/>
        <a:p>
          <a:endParaRPr lang="ru-RU"/>
        </a:p>
      </dgm:t>
    </dgm:pt>
    <dgm:pt modelId="{11417401-52B1-4AE5-BDA5-1C48B0B4FFD2}">
      <dgm:prSet phldrT="[Текст]"/>
      <dgm:spPr/>
      <dgm:t>
        <a:bodyPr/>
        <a:lstStyle/>
        <a:p>
          <a:r>
            <a:rPr lang="ru-RU" dirty="0" smtClean="0"/>
            <a:t>Отрицательно – 7%</a:t>
          </a:r>
          <a:endParaRPr lang="ru-RU" dirty="0"/>
        </a:p>
      </dgm:t>
    </dgm:pt>
    <dgm:pt modelId="{545BA4D9-9BF8-47FE-BC98-13A4ECC916BF}" type="parTrans" cxnId="{DA3DBF16-F37E-47B3-A26E-0AB6FBF0465C}">
      <dgm:prSet/>
      <dgm:spPr/>
      <dgm:t>
        <a:bodyPr/>
        <a:lstStyle/>
        <a:p>
          <a:endParaRPr lang="ru-RU"/>
        </a:p>
      </dgm:t>
    </dgm:pt>
    <dgm:pt modelId="{F9FA9419-B373-4E97-B6AE-08A7C6F32147}" type="sibTrans" cxnId="{DA3DBF16-F37E-47B3-A26E-0AB6FBF0465C}">
      <dgm:prSet/>
      <dgm:spPr/>
      <dgm:t>
        <a:bodyPr/>
        <a:lstStyle/>
        <a:p>
          <a:endParaRPr lang="ru-RU"/>
        </a:p>
      </dgm:t>
    </dgm:pt>
    <dgm:pt modelId="{18366127-3206-4072-8E2C-A57A7B9BF379}" type="pres">
      <dgm:prSet presAssocID="{FEE5C1D8-B50B-45E2-B7EE-4B788B472AD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E0D2C-4356-401E-89FF-528A5BF33AEF}" type="pres">
      <dgm:prSet presAssocID="{9B9164CF-51FA-488B-A4E7-112F796286C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11C30-DC05-4033-847F-AE1583FB75DA}" type="pres">
      <dgm:prSet presAssocID="{2390B99A-4445-4B2E-82E8-BA09107031F6}" presName="sibTrans" presStyleCnt="0"/>
      <dgm:spPr/>
    </dgm:pt>
    <dgm:pt modelId="{54BA1D77-D72E-42C5-9DD6-9C69758D96B4}" type="pres">
      <dgm:prSet presAssocID="{2A1939E2-BC59-43B0-A6C7-8CB42FE365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56257-AAA3-47D2-9A2C-E32689C836BF}" type="pres">
      <dgm:prSet presAssocID="{E7087084-CB31-4F3F-9DFF-E32A75F5DF89}" presName="sibTrans" presStyleCnt="0"/>
      <dgm:spPr/>
    </dgm:pt>
    <dgm:pt modelId="{78B8B309-4358-4DE4-A2A1-27ECC8AAC5C9}" type="pres">
      <dgm:prSet presAssocID="{11417401-52B1-4AE5-BDA5-1C48B0B4FFD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3268F2-905A-4910-8B85-A58B1A227552}" type="presOf" srcId="{2A1939E2-BC59-43B0-A6C7-8CB42FE36570}" destId="{54BA1D77-D72E-42C5-9DD6-9C69758D96B4}" srcOrd="0" destOrd="0" presId="urn:microsoft.com/office/officeart/2005/8/layout/default"/>
    <dgm:cxn modelId="{30DB4C44-DBEB-45AB-AE8A-91C4FE5756EF}" type="presOf" srcId="{11417401-52B1-4AE5-BDA5-1C48B0B4FFD2}" destId="{78B8B309-4358-4DE4-A2A1-27ECC8AAC5C9}" srcOrd="0" destOrd="0" presId="urn:microsoft.com/office/officeart/2005/8/layout/default"/>
    <dgm:cxn modelId="{136E4596-78B2-40D2-9147-B5FA4F93CD29}" type="presOf" srcId="{FEE5C1D8-B50B-45E2-B7EE-4B788B472AD2}" destId="{18366127-3206-4072-8E2C-A57A7B9BF379}" srcOrd="0" destOrd="0" presId="urn:microsoft.com/office/officeart/2005/8/layout/default"/>
    <dgm:cxn modelId="{715BC059-29DC-42E6-A40A-D43F9D05A8A1}" srcId="{FEE5C1D8-B50B-45E2-B7EE-4B788B472AD2}" destId="{2A1939E2-BC59-43B0-A6C7-8CB42FE36570}" srcOrd="1" destOrd="0" parTransId="{AA716B33-1FC8-4C1B-A400-2B6314454B59}" sibTransId="{E7087084-CB31-4F3F-9DFF-E32A75F5DF89}"/>
    <dgm:cxn modelId="{574093F8-C0FE-4E7B-AA0B-D9D115710A74}" srcId="{FEE5C1D8-B50B-45E2-B7EE-4B788B472AD2}" destId="{9B9164CF-51FA-488B-A4E7-112F796286C5}" srcOrd="0" destOrd="0" parTransId="{30CE8EF5-44C6-49CC-996C-2E56C160A9D9}" sibTransId="{2390B99A-4445-4B2E-82E8-BA09107031F6}"/>
    <dgm:cxn modelId="{D44E264D-9FFB-4247-8CBE-66F0A746050E}" type="presOf" srcId="{9B9164CF-51FA-488B-A4E7-112F796286C5}" destId="{836E0D2C-4356-401E-89FF-528A5BF33AEF}" srcOrd="0" destOrd="0" presId="urn:microsoft.com/office/officeart/2005/8/layout/default"/>
    <dgm:cxn modelId="{DA3DBF16-F37E-47B3-A26E-0AB6FBF0465C}" srcId="{FEE5C1D8-B50B-45E2-B7EE-4B788B472AD2}" destId="{11417401-52B1-4AE5-BDA5-1C48B0B4FFD2}" srcOrd="2" destOrd="0" parTransId="{545BA4D9-9BF8-47FE-BC98-13A4ECC916BF}" sibTransId="{F9FA9419-B373-4E97-B6AE-08A7C6F32147}"/>
    <dgm:cxn modelId="{D613E41B-E0D6-4D37-AA16-75334AC60780}" type="presParOf" srcId="{18366127-3206-4072-8E2C-A57A7B9BF379}" destId="{836E0D2C-4356-401E-89FF-528A5BF33AEF}" srcOrd="0" destOrd="0" presId="urn:microsoft.com/office/officeart/2005/8/layout/default"/>
    <dgm:cxn modelId="{BFC3D637-6F1C-418F-B067-948EF63A4974}" type="presParOf" srcId="{18366127-3206-4072-8E2C-A57A7B9BF379}" destId="{89711C30-DC05-4033-847F-AE1583FB75DA}" srcOrd="1" destOrd="0" presId="urn:microsoft.com/office/officeart/2005/8/layout/default"/>
    <dgm:cxn modelId="{7167265A-77F0-43D5-94B0-832C637FA201}" type="presParOf" srcId="{18366127-3206-4072-8E2C-A57A7B9BF379}" destId="{54BA1D77-D72E-42C5-9DD6-9C69758D96B4}" srcOrd="2" destOrd="0" presId="urn:microsoft.com/office/officeart/2005/8/layout/default"/>
    <dgm:cxn modelId="{D36EEDAF-D7D3-45A8-8AAF-023C764D8F91}" type="presParOf" srcId="{18366127-3206-4072-8E2C-A57A7B9BF379}" destId="{46B56257-AAA3-47D2-9A2C-E32689C836BF}" srcOrd="3" destOrd="0" presId="urn:microsoft.com/office/officeart/2005/8/layout/default"/>
    <dgm:cxn modelId="{D0678A6B-48C5-4F07-BFAD-36C97AA4A933}" type="presParOf" srcId="{18366127-3206-4072-8E2C-A57A7B9BF379}" destId="{78B8B309-4358-4DE4-A2A1-27ECC8AAC5C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DB68B-85F1-4E15-AAB2-DFA179371839}">
      <dsp:nvSpPr>
        <dsp:cNvPr id="0" name=""/>
        <dsp:cNvSpPr/>
      </dsp:nvSpPr>
      <dsp:spPr>
        <a:xfrm>
          <a:off x="0" y="0"/>
          <a:ext cx="3871651" cy="387165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66D81-0EE1-47D2-B874-9B7EF7692294}">
      <dsp:nvSpPr>
        <dsp:cNvPr id="0" name=""/>
        <dsp:cNvSpPr/>
      </dsp:nvSpPr>
      <dsp:spPr>
        <a:xfrm>
          <a:off x="1935825" y="0"/>
          <a:ext cx="8121143" cy="38716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Хорошая адаптация</a:t>
          </a:r>
          <a:endParaRPr lang="ru-RU" sz="5400" kern="1200" dirty="0"/>
        </a:p>
      </dsp:txBody>
      <dsp:txXfrm>
        <a:off x="1935825" y="0"/>
        <a:ext cx="4060571" cy="3871651"/>
      </dsp:txXfrm>
    </dsp:sp>
    <dsp:sp modelId="{68B88A7A-41D3-41FF-AEDD-F4BF64A0A371}">
      <dsp:nvSpPr>
        <dsp:cNvPr id="0" name=""/>
        <dsp:cNvSpPr/>
      </dsp:nvSpPr>
      <dsp:spPr>
        <a:xfrm>
          <a:off x="5996397" y="0"/>
          <a:ext cx="4060571" cy="387165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400" kern="1200" dirty="0" smtClean="0"/>
            <a:t>Учебная</a:t>
          </a: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400" kern="1200" dirty="0" smtClean="0"/>
            <a:t>Социальная</a:t>
          </a:r>
          <a:endParaRPr lang="ru-RU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400" kern="1200" dirty="0" smtClean="0"/>
            <a:t>личностная</a:t>
          </a:r>
          <a:endParaRPr lang="ru-RU" sz="4400" kern="1200" dirty="0"/>
        </a:p>
      </dsp:txBody>
      <dsp:txXfrm>
        <a:off x="5996397" y="0"/>
        <a:ext cx="4060571" cy="38716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66326B-BF30-4B82-ADA2-88779BED13A8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Сравнение со средними данными</a:t>
          </a:r>
          <a:endParaRPr lang="ru-RU" sz="6000" kern="1200" dirty="0"/>
        </a:p>
      </dsp:txBody>
      <dsp:txXfrm>
        <a:off x="1283" y="673807"/>
        <a:ext cx="5006206" cy="3003723"/>
      </dsp:txXfrm>
    </dsp:sp>
    <dsp:sp modelId="{AE16AE62-72CC-4B49-8F4E-ECD410FAE075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Динамика</a:t>
          </a:r>
          <a:endParaRPr lang="ru-RU" sz="6000" kern="1200" dirty="0"/>
        </a:p>
      </dsp:txBody>
      <dsp:txXfrm>
        <a:off x="5508110" y="673807"/>
        <a:ext cx="5006206" cy="30037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94F8B-BC0E-459B-AA02-DC383DB33D65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FF0E4-ADC2-47E8-BD87-7113DF04DD26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Социальная</a:t>
          </a:r>
          <a:endParaRPr lang="ru-RU" sz="6000" kern="1200" dirty="0"/>
        </a:p>
      </dsp:txBody>
      <dsp:txXfrm>
        <a:off x="2175669" y="0"/>
        <a:ext cx="8339931" cy="1305404"/>
      </dsp:txXfrm>
    </dsp:sp>
    <dsp:sp modelId="{53C5384A-EEDF-4EAD-93FB-C96F4282D789}">
      <dsp:nvSpPr>
        <dsp:cNvPr id="0" name=""/>
        <dsp:cNvSpPr/>
      </dsp:nvSpPr>
      <dsp:spPr>
        <a:xfrm>
          <a:off x="761485" y="1305404"/>
          <a:ext cx="2828366" cy="28283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83223-7BC5-4FA3-ADF4-A4CEBF68F5E5}">
      <dsp:nvSpPr>
        <dsp:cNvPr id="0" name=""/>
        <dsp:cNvSpPr/>
      </dsp:nvSpPr>
      <dsp:spPr>
        <a:xfrm>
          <a:off x="2175669" y="1305404"/>
          <a:ext cx="8339931" cy="2828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Учебная</a:t>
          </a:r>
          <a:endParaRPr lang="ru-RU" sz="6000" kern="1200" dirty="0"/>
        </a:p>
      </dsp:txBody>
      <dsp:txXfrm>
        <a:off x="2175669" y="1305404"/>
        <a:ext cx="8339931" cy="1305399"/>
      </dsp:txXfrm>
    </dsp:sp>
    <dsp:sp modelId="{C174A396-BDE7-4C3A-848D-3F9ACBDF9B0F}">
      <dsp:nvSpPr>
        <dsp:cNvPr id="0" name=""/>
        <dsp:cNvSpPr/>
      </dsp:nvSpPr>
      <dsp:spPr>
        <a:xfrm>
          <a:off x="1522968" y="2610804"/>
          <a:ext cx="1305400" cy="13054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CE134-3FB1-4F24-9772-EE1AF9739832}">
      <dsp:nvSpPr>
        <dsp:cNvPr id="0" name=""/>
        <dsp:cNvSpPr/>
      </dsp:nvSpPr>
      <dsp:spPr>
        <a:xfrm>
          <a:off x="2175669" y="2610804"/>
          <a:ext cx="8339931" cy="130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Личностная</a:t>
          </a:r>
          <a:endParaRPr lang="ru-RU" sz="6000" kern="1200" dirty="0"/>
        </a:p>
      </dsp:txBody>
      <dsp:txXfrm>
        <a:off x="2175669" y="2610804"/>
        <a:ext cx="8339931" cy="1305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881F27-9BF0-419F-B54A-93A6B46A6AA8}">
      <dsp:nvSpPr>
        <dsp:cNvPr id="0" name=""/>
        <dsp:cNvSpPr/>
      </dsp:nvSpPr>
      <dsp:spPr>
        <a:xfrm rot="5400000">
          <a:off x="2067460" y="277777"/>
          <a:ext cx="2244836" cy="373535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532EB-45E0-458A-B361-E876D8908C05}">
      <dsp:nvSpPr>
        <dsp:cNvPr id="0" name=""/>
        <dsp:cNvSpPr/>
      </dsp:nvSpPr>
      <dsp:spPr>
        <a:xfrm>
          <a:off x="1692741" y="1393845"/>
          <a:ext cx="3372301" cy="2956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2014-15</a:t>
          </a:r>
          <a:r>
            <a:rPr lang="ru-RU" sz="6500" kern="1200" dirty="0" smtClean="0"/>
            <a:t/>
          </a:r>
          <a:br>
            <a:rPr lang="ru-RU" sz="6500" kern="1200" dirty="0" smtClean="0"/>
          </a:br>
          <a:r>
            <a:rPr lang="ru-RU" sz="6500" kern="1200" dirty="0" smtClean="0"/>
            <a:t>71% </a:t>
          </a:r>
          <a:endParaRPr lang="ru-RU" sz="6500" kern="1200" dirty="0"/>
        </a:p>
      </dsp:txBody>
      <dsp:txXfrm>
        <a:off x="1692741" y="1393845"/>
        <a:ext cx="3372301" cy="2956020"/>
      </dsp:txXfrm>
    </dsp:sp>
    <dsp:sp modelId="{87E3482E-DA4F-4299-8A70-5B065290099C}">
      <dsp:nvSpPr>
        <dsp:cNvPr id="0" name=""/>
        <dsp:cNvSpPr/>
      </dsp:nvSpPr>
      <dsp:spPr>
        <a:xfrm>
          <a:off x="4428760" y="2776"/>
          <a:ext cx="636283" cy="63628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6BD510-A13D-461D-AAB6-B7EB9A1F8E47}">
      <dsp:nvSpPr>
        <dsp:cNvPr id="0" name=""/>
        <dsp:cNvSpPr/>
      </dsp:nvSpPr>
      <dsp:spPr>
        <a:xfrm rot="5400000">
          <a:off x="6195816" y="-743787"/>
          <a:ext cx="2244836" cy="373535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8D463-DE91-48BB-B29F-F71B90D0DBCB}">
      <dsp:nvSpPr>
        <dsp:cNvPr id="0" name=""/>
        <dsp:cNvSpPr/>
      </dsp:nvSpPr>
      <dsp:spPr>
        <a:xfrm>
          <a:off x="5821097" y="372279"/>
          <a:ext cx="3372301" cy="2956020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2015-16</a:t>
          </a:r>
        </a:p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80%</a:t>
          </a:r>
          <a:endParaRPr lang="ru-RU" sz="6500" kern="1200" dirty="0"/>
        </a:p>
      </dsp:txBody>
      <dsp:txXfrm>
        <a:off x="5821097" y="372279"/>
        <a:ext cx="3372301" cy="29560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32561-AC7A-43B9-9DAC-8F988D7D3389}">
      <dsp:nvSpPr>
        <dsp:cNvPr id="0" name=""/>
        <dsp:cNvSpPr/>
      </dsp:nvSpPr>
      <dsp:spPr>
        <a:xfrm>
          <a:off x="0" y="32228"/>
          <a:ext cx="10515600" cy="206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94% учащихся – адекватное учебное поведение</a:t>
          </a:r>
          <a:endParaRPr lang="ru-RU" sz="5200" kern="1200" dirty="0"/>
        </a:p>
      </dsp:txBody>
      <dsp:txXfrm>
        <a:off x="100979" y="133207"/>
        <a:ext cx="10313642" cy="1866602"/>
      </dsp:txXfrm>
    </dsp:sp>
    <dsp:sp modelId="{6E7A6376-CE35-4B4E-A593-1F548BF70C5C}">
      <dsp:nvSpPr>
        <dsp:cNvPr id="0" name=""/>
        <dsp:cNvSpPr/>
      </dsp:nvSpPr>
      <dsp:spPr>
        <a:xfrm>
          <a:off x="0" y="2250549"/>
          <a:ext cx="10515600" cy="206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Трудности  -   когнитивные проблемы</a:t>
          </a:r>
          <a:endParaRPr lang="ru-RU" sz="5200" kern="1200" dirty="0"/>
        </a:p>
      </dsp:txBody>
      <dsp:txXfrm>
        <a:off x="100979" y="2351528"/>
        <a:ext cx="10313642" cy="18666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8742C-0618-4F31-95DC-F1F1D8A89596}">
      <dsp:nvSpPr>
        <dsp:cNvPr id="0" name=""/>
        <dsp:cNvSpPr/>
      </dsp:nvSpPr>
      <dsp:spPr>
        <a:xfrm>
          <a:off x="51" y="20480"/>
          <a:ext cx="4913783" cy="1327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243840" rIns="426720" bIns="24384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+</a:t>
          </a:r>
          <a:endParaRPr lang="ru-RU" sz="6000" kern="1200" dirty="0"/>
        </a:p>
      </dsp:txBody>
      <dsp:txXfrm>
        <a:off x="51" y="20480"/>
        <a:ext cx="4913783" cy="1327933"/>
      </dsp:txXfrm>
    </dsp:sp>
    <dsp:sp modelId="{0C03BD70-FDF2-449B-8641-10C2480CF6C6}">
      <dsp:nvSpPr>
        <dsp:cNvPr id="0" name=""/>
        <dsp:cNvSpPr/>
      </dsp:nvSpPr>
      <dsp:spPr>
        <a:xfrm>
          <a:off x="51" y="1348414"/>
          <a:ext cx="4913783" cy="298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ОДА</a:t>
          </a: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err="1" smtClean="0"/>
            <a:t>соматика</a:t>
          </a:r>
          <a:endParaRPr lang="ru-RU" sz="4100" kern="1200" dirty="0"/>
        </a:p>
      </dsp:txBody>
      <dsp:txXfrm>
        <a:off x="51" y="1348414"/>
        <a:ext cx="4913783" cy="2982442"/>
      </dsp:txXfrm>
    </dsp:sp>
    <dsp:sp modelId="{77902129-5811-421F-986A-BB38F5B49993}">
      <dsp:nvSpPr>
        <dsp:cNvPr id="0" name=""/>
        <dsp:cNvSpPr/>
      </dsp:nvSpPr>
      <dsp:spPr>
        <a:xfrm>
          <a:off x="5601764" y="20480"/>
          <a:ext cx="4913783" cy="1327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243840" rIns="426720" bIns="24384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-</a:t>
          </a:r>
          <a:endParaRPr lang="ru-RU" sz="6000" kern="1200" dirty="0"/>
        </a:p>
      </dsp:txBody>
      <dsp:txXfrm>
        <a:off x="5601764" y="20480"/>
        <a:ext cx="4913783" cy="1327933"/>
      </dsp:txXfrm>
    </dsp:sp>
    <dsp:sp modelId="{0A63EE77-2472-4DBB-9655-06C8CF0F9DC3}">
      <dsp:nvSpPr>
        <dsp:cNvPr id="0" name=""/>
        <dsp:cNvSpPr/>
      </dsp:nvSpPr>
      <dsp:spPr>
        <a:xfrm>
          <a:off x="5601764" y="1348414"/>
          <a:ext cx="4913783" cy="298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Когнитивные дисфункции</a:t>
          </a: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Частые пропуски занятий в ОУ</a:t>
          </a:r>
          <a:endParaRPr lang="ru-RU" sz="4100" kern="1200" dirty="0"/>
        </a:p>
      </dsp:txBody>
      <dsp:txXfrm>
        <a:off x="5601764" y="1348414"/>
        <a:ext cx="4913783" cy="29824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A1C9B-BBCA-4223-9B64-04718FDF6250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36AFF-C5CA-4678-933E-47BD4A94D3DE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smtClean="0"/>
            <a:t>Индивидуально</a:t>
          </a:r>
          <a:endParaRPr lang="ru-RU" sz="4200" kern="1200"/>
        </a:p>
      </dsp:txBody>
      <dsp:txXfrm>
        <a:off x="2175669" y="0"/>
        <a:ext cx="8339931" cy="924659"/>
      </dsp:txXfrm>
    </dsp:sp>
    <dsp:sp modelId="{4562E73F-1034-412B-B962-17527970EBCD}">
      <dsp:nvSpPr>
        <dsp:cNvPr id="0" name=""/>
        <dsp:cNvSpPr/>
      </dsp:nvSpPr>
      <dsp:spPr>
        <a:xfrm>
          <a:off x="571113" y="924659"/>
          <a:ext cx="3209111" cy="320911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6368E-41F8-46B2-9007-16663B6D6EEC}">
      <dsp:nvSpPr>
        <dsp:cNvPr id="0" name=""/>
        <dsp:cNvSpPr/>
      </dsp:nvSpPr>
      <dsp:spPr>
        <a:xfrm>
          <a:off x="2175669" y="924659"/>
          <a:ext cx="8339931" cy="32091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smtClean="0"/>
            <a:t>Уменьшить гиперопеку</a:t>
          </a:r>
          <a:endParaRPr lang="ru-RU" sz="4200" kern="1200"/>
        </a:p>
      </dsp:txBody>
      <dsp:txXfrm>
        <a:off x="2175669" y="924659"/>
        <a:ext cx="8339931" cy="924659"/>
      </dsp:txXfrm>
    </dsp:sp>
    <dsp:sp modelId="{2BCDD5AA-4380-4344-929A-E1497EA53DF2}">
      <dsp:nvSpPr>
        <dsp:cNvPr id="0" name=""/>
        <dsp:cNvSpPr/>
      </dsp:nvSpPr>
      <dsp:spPr>
        <a:xfrm>
          <a:off x="1142226" y="1849318"/>
          <a:ext cx="2066885" cy="20668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E8813-F5CB-4580-A24B-5523303C2CBB}">
      <dsp:nvSpPr>
        <dsp:cNvPr id="0" name=""/>
        <dsp:cNvSpPr/>
      </dsp:nvSpPr>
      <dsp:spPr>
        <a:xfrm>
          <a:off x="2175669" y="1849318"/>
          <a:ext cx="8339931" cy="20668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smtClean="0"/>
            <a:t>Самостоятельность</a:t>
          </a:r>
          <a:endParaRPr lang="ru-RU" sz="4200" kern="1200"/>
        </a:p>
      </dsp:txBody>
      <dsp:txXfrm>
        <a:off x="2175669" y="1849318"/>
        <a:ext cx="8339931" cy="924659"/>
      </dsp:txXfrm>
    </dsp:sp>
    <dsp:sp modelId="{2BBADA4A-2885-4CD5-A7AA-BE98ECFDAB7D}">
      <dsp:nvSpPr>
        <dsp:cNvPr id="0" name=""/>
        <dsp:cNvSpPr/>
      </dsp:nvSpPr>
      <dsp:spPr>
        <a:xfrm>
          <a:off x="1713339" y="2773977"/>
          <a:ext cx="924659" cy="92465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2C030-1E8A-4F24-806C-83589F0DC4D2}">
      <dsp:nvSpPr>
        <dsp:cNvPr id="0" name=""/>
        <dsp:cNvSpPr/>
      </dsp:nvSpPr>
      <dsp:spPr>
        <a:xfrm>
          <a:off x="2175669" y="2773977"/>
          <a:ext cx="8339931" cy="9246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Границы и требования</a:t>
          </a:r>
          <a:endParaRPr lang="ru-RU" sz="4200" kern="1200" dirty="0"/>
        </a:p>
      </dsp:txBody>
      <dsp:txXfrm>
        <a:off x="2175669" y="2773977"/>
        <a:ext cx="8339931" cy="9246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34A99-B22E-4576-80FA-59EB02F4441F}">
      <dsp:nvSpPr>
        <dsp:cNvPr id="0" name=""/>
        <dsp:cNvSpPr/>
      </dsp:nvSpPr>
      <dsp:spPr>
        <a:xfrm>
          <a:off x="330093" y="0"/>
          <a:ext cx="2442270" cy="1831702"/>
        </a:xfrm>
        <a:prstGeom prst="upArrow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A8D18-E732-4DF7-8FC5-23E3DA88D191}">
      <dsp:nvSpPr>
        <dsp:cNvPr id="0" name=""/>
        <dsp:cNvSpPr/>
      </dsp:nvSpPr>
      <dsp:spPr>
        <a:xfrm>
          <a:off x="2845632" y="0"/>
          <a:ext cx="4974336" cy="1831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Инклюзивные классы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Расстройства ОДА, зрение, слух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2845632" y="0"/>
        <a:ext cx="4974336" cy="1831702"/>
      </dsp:txXfrm>
    </dsp:sp>
    <dsp:sp modelId="{B841E729-2939-460E-8AA5-0F923CCA38B2}">
      <dsp:nvSpPr>
        <dsp:cNvPr id="0" name=""/>
        <dsp:cNvSpPr/>
      </dsp:nvSpPr>
      <dsp:spPr>
        <a:xfrm>
          <a:off x="1062774" y="1984344"/>
          <a:ext cx="2442270" cy="1831702"/>
        </a:xfrm>
        <a:prstGeom prst="downArrow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B9E96-E751-4BD7-9849-D441BE7626E5}">
      <dsp:nvSpPr>
        <dsp:cNvPr id="0" name=""/>
        <dsp:cNvSpPr/>
      </dsp:nvSpPr>
      <dsp:spPr>
        <a:xfrm>
          <a:off x="3578313" y="1984344"/>
          <a:ext cx="4974336" cy="1831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«Обычные» классы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Проблемы когнитивной сферы</a:t>
          </a:r>
          <a:endParaRPr lang="ru-RU" sz="2600" kern="1200" dirty="0"/>
        </a:p>
      </dsp:txBody>
      <dsp:txXfrm>
        <a:off x="3578313" y="1984344"/>
        <a:ext cx="4974336" cy="18317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6E0D2C-4356-401E-89FF-528A5BF33AEF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Положительно  - 73%</a:t>
          </a:r>
          <a:endParaRPr lang="ru-RU" sz="3800" kern="1200" dirty="0"/>
        </a:p>
      </dsp:txBody>
      <dsp:txXfrm>
        <a:off x="1748064" y="2975"/>
        <a:ext cx="3342605" cy="2005563"/>
      </dsp:txXfrm>
    </dsp:sp>
    <dsp:sp modelId="{54BA1D77-D72E-42C5-9DD6-9C69758D96B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Нейтрально – 20%</a:t>
          </a:r>
          <a:endParaRPr lang="ru-RU" sz="3800" kern="1200" dirty="0"/>
        </a:p>
      </dsp:txBody>
      <dsp:txXfrm>
        <a:off x="5424930" y="2975"/>
        <a:ext cx="3342605" cy="2005563"/>
      </dsp:txXfrm>
    </dsp:sp>
    <dsp:sp modelId="{78B8B309-4358-4DE4-A2A1-27ECC8AAC5C9}">
      <dsp:nvSpPr>
        <dsp:cNvPr id="0" name=""/>
        <dsp:cNvSpPr/>
      </dsp:nvSpPr>
      <dsp:spPr>
        <a:xfrm>
          <a:off x="3586497" y="2342799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Отрицательно – 7%</a:t>
          </a:r>
          <a:endParaRPr lang="ru-RU" sz="3800" kern="1200" dirty="0"/>
        </a:p>
      </dsp:txBody>
      <dsp:txXfrm>
        <a:off x="3586497" y="2342799"/>
        <a:ext cx="3342605" cy="200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0.33676</cdr:x>
      <cdr:y>0.37265</cdr:y>
    </cdr:from>
    <cdr:to>
      <cdr:x>0.47639</cdr:x>
      <cdr:y>0.46763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0342" y="2220686"/>
          <a:ext cx="986972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3200" dirty="0" smtClean="0"/>
            <a:t>1 - 4</a:t>
          </a:r>
          <a:endParaRPr lang="ru-RU" sz="3200" dirty="0"/>
        </a:p>
      </cdr:txBody>
    </cdr:sp>
  </cdr:relSizeAnchor>
  <cdr:relSizeAnchor xmlns:cdr="http://schemas.openxmlformats.org/drawingml/2006/chartDrawing">
    <cdr:from>
      <cdr:x>0.58932</cdr:x>
      <cdr:y>0.37752</cdr:y>
    </cdr:from>
    <cdr:to>
      <cdr:x>0.72895</cdr:x>
      <cdr:y>0.4725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65599" y="2249714"/>
          <a:ext cx="986972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3200" dirty="0" smtClean="0"/>
            <a:t>5 - 8 - 4</a:t>
          </a:r>
          <a:endParaRPr lang="ru-RU" sz="3200" dirty="0"/>
        </a:p>
      </cdr:txBody>
    </cdr:sp>
  </cdr:relSizeAnchor>
  <cdr:relSizeAnchor xmlns:cdr="http://schemas.openxmlformats.org/drawingml/2006/chartDrawing">
    <cdr:from>
      <cdr:x>0.45585</cdr:x>
      <cdr:y>0.63569</cdr:y>
    </cdr:from>
    <cdr:to>
      <cdr:x>0.65503</cdr:x>
      <cdr:y>0.73068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22170" y="3788228"/>
          <a:ext cx="1407886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3200" dirty="0" smtClean="0"/>
            <a:t>9 - 11</a:t>
          </a:r>
          <a:endParaRPr lang="ru-RU" sz="32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85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83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6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72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54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10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22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9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19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7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4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BCD11-C1D4-4C43-B553-23A8A338A233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F1802-D866-4B64-A4A9-62D1DA09E2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70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79940"/>
            <a:ext cx="9144000" cy="2387600"/>
          </a:xfrm>
        </p:spPr>
        <p:txBody>
          <a:bodyPr>
            <a:noAutofit/>
          </a:bodyPr>
          <a:lstStyle/>
          <a:p>
            <a:r>
              <a:rPr lang="ru-RU" dirty="0" smtClean="0"/>
              <a:t>Психологическое сопровождение детей с ОВЗ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36134"/>
            <a:ext cx="9144000" cy="1655762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ГОУ СОШ № 619</a:t>
            </a:r>
          </a:p>
          <a:p>
            <a:r>
              <a:rPr lang="ru-RU" sz="3000" dirty="0" smtClean="0"/>
              <a:t>Педагог-психолог Александр Попов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4143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Отбор кандидатов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9375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205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Коррекция с детьми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b="1" dirty="0" smtClean="0"/>
              <a:t>мишени</a:t>
            </a:r>
          </a:p>
          <a:p>
            <a:pPr lvl="1"/>
            <a:r>
              <a:rPr lang="ru-RU" sz="4000" dirty="0" smtClean="0"/>
              <a:t>Утомляемость</a:t>
            </a:r>
          </a:p>
          <a:p>
            <a:pPr lvl="1"/>
            <a:r>
              <a:rPr lang="ru-RU" sz="4000" dirty="0" smtClean="0"/>
              <a:t>Внимание</a:t>
            </a:r>
          </a:p>
          <a:p>
            <a:pPr lvl="1"/>
            <a:r>
              <a:rPr lang="ru-RU" sz="4000" dirty="0" smtClean="0"/>
              <a:t>Моторика</a:t>
            </a:r>
          </a:p>
          <a:p>
            <a:pPr lvl="1"/>
            <a:r>
              <a:rPr lang="ru-RU" sz="4000" dirty="0" smtClean="0"/>
              <a:t>Импульсивность</a:t>
            </a:r>
          </a:p>
          <a:p>
            <a:pPr lvl="1"/>
            <a:r>
              <a:rPr lang="ru-RU" sz="4000" dirty="0" smtClean="0"/>
              <a:t>Мотивация к самообслуживанию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7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родителями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5902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598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Большинство родителей толерантны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Где выше и где ниже толерантность?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7256752"/>
              </p:ext>
            </p:extLst>
          </p:nvPr>
        </p:nvGraphicFramePr>
        <p:xfrm>
          <a:off x="1277257" y="2322286"/>
          <a:ext cx="8882743" cy="381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1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Отношение педагогов к инклюзии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6036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07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и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Хорошая адаптация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Отношение родителей и педагогов благоприятное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Проблемы учащихся с когнитивными дисфункциями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Роль программы диагностики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Дальнейшее исследование особенностей адаптации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43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18499" y="2967335"/>
            <a:ext cx="6555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Спасибо за внимание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415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адаптации детей с ОВЗ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18199855"/>
              </p:ext>
            </p:extLst>
          </p:nvPr>
        </p:nvGraphicFramePr>
        <p:xfrm>
          <a:off x="103031" y="2266682"/>
          <a:ext cx="10056969" cy="3871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39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благополучной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Отбор</a:t>
            </a:r>
          </a:p>
          <a:p>
            <a:r>
              <a:rPr lang="ru-RU" sz="4000" dirty="0" smtClean="0"/>
              <a:t>Подготовка учителей</a:t>
            </a:r>
          </a:p>
          <a:p>
            <a:r>
              <a:rPr lang="ru-RU" sz="4000" dirty="0" smtClean="0"/>
              <a:t>Системное сопровождение</a:t>
            </a:r>
          </a:p>
          <a:p>
            <a:r>
              <a:rPr lang="ru-RU" sz="4000" dirty="0" smtClean="0"/>
              <a:t>Контроль состояния учащихся</a:t>
            </a:r>
          </a:p>
          <a:p>
            <a:r>
              <a:rPr lang="ru-RU" sz="4000" dirty="0" smtClean="0"/>
              <a:t>Работа с детьми и родителями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577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Группа учащихся с ОВЗ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b="1" dirty="0" smtClean="0"/>
              <a:t>17 человек (10 классов)</a:t>
            </a:r>
            <a:endParaRPr lang="ru-RU" sz="3200" b="1" dirty="0"/>
          </a:p>
          <a:p>
            <a:pPr marL="0" indent="0">
              <a:buNone/>
            </a:pPr>
            <a:endParaRPr lang="ru-RU" sz="3200" b="1" dirty="0" smtClean="0"/>
          </a:p>
          <a:p>
            <a:r>
              <a:rPr lang="ru-RU" dirty="0" smtClean="0"/>
              <a:t>1 – 4 класс– 3 чел</a:t>
            </a:r>
          </a:p>
          <a:p>
            <a:r>
              <a:rPr lang="ru-RU" dirty="0" smtClean="0"/>
              <a:t>5 – 8 класс – 5чел</a:t>
            </a:r>
          </a:p>
          <a:p>
            <a:r>
              <a:rPr lang="ru-RU" dirty="0" smtClean="0"/>
              <a:t>9 – 11 класс – 9 человек</a:t>
            </a:r>
          </a:p>
          <a:p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90769958"/>
              </p:ext>
            </p:extLst>
          </p:nvPr>
        </p:nvGraphicFramePr>
        <p:xfrm>
          <a:off x="5297715" y="217714"/>
          <a:ext cx="7068456" cy="595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25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данных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5294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63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Адаптация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3692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5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Социальная адаптация – процент «принятых» в коллективе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0948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3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Учебная адаптация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3783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13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Личностная адаптация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Нет повышенного стресса</a:t>
            </a:r>
          </a:p>
          <a:p>
            <a:r>
              <a:rPr lang="ru-RU" sz="4000" dirty="0" smtClean="0"/>
              <a:t>Нет нарушений поведения</a:t>
            </a:r>
          </a:p>
          <a:p>
            <a:r>
              <a:rPr lang="ru-RU" sz="4000" dirty="0" smtClean="0"/>
              <a:t>Положительная динамика</a:t>
            </a:r>
          </a:p>
          <a:p>
            <a:r>
              <a:rPr lang="ru-RU" sz="4000" dirty="0" smtClean="0"/>
              <a:t>Исключение – учащиеся с нарушениями когнитивных функций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7641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233</Words>
  <Application>Microsoft Office PowerPoint</Application>
  <PresentationFormat>Произвольный</PresentationFormat>
  <Paragraphs>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Психологическое сопровождение детей с ОВЗ</vt:lpstr>
      <vt:lpstr>Результаты адаптации детей с ОВЗ</vt:lpstr>
      <vt:lpstr>Условия благополучной адаптации</vt:lpstr>
      <vt:lpstr>Группа учащихся с ОВЗ</vt:lpstr>
      <vt:lpstr>Анализ данных</vt:lpstr>
      <vt:lpstr>Адаптация</vt:lpstr>
      <vt:lpstr>Социальная адаптация – процент «принятых» в коллективе</vt:lpstr>
      <vt:lpstr>Учебная адаптация</vt:lpstr>
      <vt:lpstr>Личностная адаптация</vt:lpstr>
      <vt:lpstr>Отбор кандидатов</vt:lpstr>
      <vt:lpstr>Коррекция с детьми</vt:lpstr>
      <vt:lpstr>Работа с родителями</vt:lpstr>
      <vt:lpstr>Большинство родителей толерантны</vt:lpstr>
      <vt:lpstr>Отношение педагогов к инклюзии</vt:lpstr>
      <vt:lpstr>Выводы и предложения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сопровождение детей с ОВЗ в школе</dc:title>
  <dc:creator>usr</dc:creator>
  <cp:lastModifiedBy>Попов Александр Никитич</cp:lastModifiedBy>
  <cp:revision>19</cp:revision>
  <dcterms:created xsi:type="dcterms:W3CDTF">2016-03-08T12:22:07Z</dcterms:created>
  <dcterms:modified xsi:type="dcterms:W3CDTF">2016-03-10T05:45:07Z</dcterms:modified>
</cp:coreProperties>
</file>